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335" r:id="rId6"/>
    <p:sldId id="336" r:id="rId7"/>
    <p:sldId id="337" r:id="rId8"/>
    <p:sldId id="293" r:id="rId9"/>
    <p:sldId id="294" r:id="rId10"/>
    <p:sldId id="343" r:id="rId11"/>
    <p:sldId id="297" r:id="rId12"/>
    <p:sldId id="351" r:id="rId13"/>
    <p:sldId id="338" r:id="rId14"/>
    <p:sldId id="339" r:id="rId15"/>
    <p:sldId id="352" r:id="rId16"/>
    <p:sldId id="354" r:id="rId17"/>
    <p:sldId id="355" r:id="rId18"/>
    <p:sldId id="358" r:id="rId19"/>
    <p:sldId id="346" r:id="rId20"/>
    <p:sldId id="347" r:id="rId21"/>
    <p:sldId id="359" r:id="rId22"/>
    <p:sldId id="350" r:id="rId23"/>
    <p:sldId id="344" r:id="rId24"/>
    <p:sldId id="345" r:id="rId25"/>
    <p:sldId id="348" r:id="rId26"/>
    <p:sldId id="33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8A374E-BB5E-B515-2561-42D76CAB3C9D}" name="Raphael" initials="R" userId="Raphae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59D"/>
    <a:srgbClr val="99FF99"/>
    <a:srgbClr val="385D8A"/>
    <a:srgbClr val="FFFF00"/>
    <a:srgbClr val="424A54"/>
    <a:srgbClr val="AE1433"/>
    <a:srgbClr val="E0C510"/>
    <a:srgbClr val="902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EC98C-2ECB-432C-8A4E-4451A02ED210}" v="395" dt="2024-01-17T09:01:54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3520" autoAdjust="0"/>
  </p:normalViewPr>
  <p:slideViewPr>
    <p:cSldViewPr>
      <p:cViewPr varScale="1">
        <p:scale>
          <a:sx n="79" d="100"/>
          <a:sy n="79" d="100"/>
        </p:scale>
        <p:origin x="90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9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Bres" userId="S::raphael.bres@etu.univ-tours.fr::fb37054e-68bb-4f5e-a140-35bd27adeba7" providerId="AD" clId="Web-{9F7EC98C-2ECB-432C-8A4E-4451A02ED210}"/>
    <pc:docChg chg="modSld">
      <pc:chgData name="Raphael Bres" userId="S::raphael.bres@etu.univ-tours.fr::fb37054e-68bb-4f5e-a140-35bd27adeba7" providerId="AD" clId="Web-{9F7EC98C-2ECB-432C-8A4E-4451A02ED210}" dt="2024-01-17T09:01:54.947" v="386" actId="20577"/>
      <pc:docMkLst>
        <pc:docMk/>
      </pc:docMkLst>
      <pc:sldChg chg="addSp delSp modSp">
        <pc:chgData name="Raphael Bres" userId="S::raphael.bres@etu.univ-tours.fr::fb37054e-68bb-4f5e-a140-35bd27adeba7" providerId="AD" clId="Web-{9F7EC98C-2ECB-432C-8A4E-4451A02ED210}" dt="2024-01-17T07:49:27.865" v="19" actId="14100"/>
        <pc:sldMkLst>
          <pc:docMk/>
          <pc:sldMk cId="4212079236" sldId="343"/>
        </pc:sldMkLst>
        <pc:spChg chg="del mod">
          <ac:chgData name="Raphael Bres" userId="S::raphael.bres@etu.univ-tours.fr::fb37054e-68bb-4f5e-a140-35bd27adeba7" providerId="AD" clId="Web-{9F7EC98C-2ECB-432C-8A4E-4451A02ED210}" dt="2024-01-17T07:46:44.979" v="10"/>
          <ac:spMkLst>
            <pc:docMk/>
            <pc:sldMk cId="4212079236" sldId="343"/>
            <ac:spMk id="5" creationId="{64FD41AC-6D79-42B7-8CF1-D478FA3A1F97}"/>
          </ac:spMkLst>
        </pc:spChg>
        <pc:spChg chg="add mod">
          <ac:chgData name="Raphael Bres" userId="S::raphael.bres@etu.univ-tours.fr::fb37054e-68bb-4f5e-a140-35bd27adeba7" providerId="AD" clId="Web-{9F7EC98C-2ECB-432C-8A4E-4451A02ED210}" dt="2024-01-17T07:49:27.865" v="19" actId="14100"/>
          <ac:spMkLst>
            <pc:docMk/>
            <pc:sldMk cId="4212079236" sldId="343"/>
            <ac:spMk id="10" creationId="{97C7EEF1-686A-0537-000A-FE4EB15B602F}"/>
          </ac:spMkLst>
        </pc:spChg>
        <pc:picChg chg="add del mod ord">
          <ac:chgData name="Raphael Bres" userId="S::raphael.bres@etu.univ-tours.fr::fb37054e-68bb-4f5e-a140-35bd27adeba7" providerId="AD" clId="Web-{9F7EC98C-2ECB-432C-8A4E-4451A02ED210}" dt="2024-01-17T07:46:20.587" v="7"/>
          <ac:picMkLst>
            <pc:docMk/>
            <pc:sldMk cId="4212079236" sldId="343"/>
            <ac:picMk id="6" creationId="{D1162331-D8EC-2235-4F2E-9EBBE11138A8}"/>
          </ac:picMkLst>
        </pc:picChg>
        <pc:picChg chg="add del mod">
          <ac:chgData name="Raphael Bres" userId="S::raphael.bres@etu.univ-tours.fr::fb37054e-68bb-4f5e-a140-35bd27adeba7" providerId="AD" clId="Web-{9F7EC98C-2ECB-432C-8A4E-4451A02ED210}" dt="2024-01-17T07:46:39.791" v="9"/>
          <ac:picMkLst>
            <pc:docMk/>
            <pc:sldMk cId="4212079236" sldId="343"/>
            <ac:picMk id="7" creationId="{4BBFF1BF-9C8B-3CB3-133E-559BF0C45908}"/>
          </ac:picMkLst>
        </pc:picChg>
        <pc:picChg chg="add mod">
          <ac:chgData name="Raphael Bres" userId="S::raphael.bres@etu.univ-tours.fr::fb37054e-68bb-4f5e-a140-35bd27adeba7" providerId="AD" clId="Web-{9F7EC98C-2ECB-432C-8A4E-4451A02ED210}" dt="2024-01-17T07:47:25.419" v="16" actId="1076"/>
          <ac:picMkLst>
            <pc:docMk/>
            <pc:sldMk cId="4212079236" sldId="343"/>
            <ac:picMk id="8" creationId="{4D81A41C-A144-082B-7CD6-748D485F18A6}"/>
          </ac:picMkLst>
        </pc:picChg>
      </pc:sldChg>
      <pc:sldChg chg="addSp delSp modSp">
        <pc:chgData name="Raphael Bres" userId="S::raphael.bres@etu.univ-tours.fr::fb37054e-68bb-4f5e-a140-35bd27adeba7" providerId="AD" clId="Web-{9F7EC98C-2ECB-432C-8A4E-4451A02ED210}" dt="2024-01-17T07:50:00.695" v="27" actId="14100"/>
        <pc:sldMkLst>
          <pc:docMk/>
          <pc:sldMk cId="3904791417" sldId="351"/>
        </pc:sldMkLst>
        <pc:spChg chg="mod">
          <ac:chgData name="Raphael Bres" userId="S::raphael.bres@etu.univ-tours.fr::fb37054e-68bb-4f5e-a140-35bd27adeba7" providerId="AD" clId="Web-{9F7EC98C-2ECB-432C-8A4E-4451A02ED210}" dt="2024-01-17T07:50:00.695" v="27" actId="14100"/>
          <ac:spMkLst>
            <pc:docMk/>
            <pc:sldMk cId="3904791417" sldId="351"/>
            <ac:spMk id="5" creationId="{64FD41AC-6D79-42B7-8CF1-D478FA3A1F97}"/>
          </ac:spMkLst>
        </pc:spChg>
        <pc:picChg chg="add ord">
          <ac:chgData name="Raphael Bres" userId="S::raphael.bres@etu.univ-tours.fr::fb37054e-68bb-4f5e-a140-35bd27adeba7" providerId="AD" clId="Web-{9F7EC98C-2ECB-432C-8A4E-4451A02ED210}" dt="2024-01-17T07:49:37.100" v="22"/>
          <ac:picMkLst>
            <pc:docMk/>
            <pc:sldMk cId="3904791417" sldId="351"/>
            <ac:picMk id="7" creationId="{4F071F78-5351-108D-23F2-7AF175588C3C}"/>
          </ac:picMkLst>
        </pc:picChg>
        <pc:picChg chg="del">
          <ac:chgData name="Raphael Bres" userId="S::raphael.bres@etu.univ-tours.fr::fb37054e-68bb-4f5e-a140-35bd27adeba7" providerId="AD" clId="Web-{9F7EC98C-2ECB-432C-8A4E-4451A02ED210}" dt="2024-01-17T07:49:32.647" v="20"/>
          <ac:picMkLst>
            <pc:docMk/>
            <pc:sldMk cId="3904791417" sldId="351"/>
            <ac:picMk id="9" creationId="{065A1BA9-A350-4272-ABB8-7AAB03523809}"/>
          </ac:picMkLst>
        </pc:picChg>
      </pc:sldChg>
      <pc:sldChg chg="addSp delSp modSp">
        <pc:chgData name="Raphael Bres" userId="S::raphael.bres@etu.univ-tours.fr::fb37054e-68bb-4f5e-a140-35bd27adeba7" providerId="AD" clId="Web-{9F7EC98C-2ECB-432C-8A4E-4451A02ED210}" dt="2024-01-17T07:50:29.385" v="32" actId="14100"/>
        <pc:sldMkLst>
          <pc:docMk/>
          <pc:sldMk cId="3392646786" sldId="352"/>
        </pc:sldMkLst>
        <pc:spChg chg="mod">
          <ac:chgData name="Raphael Bres" userId="S::raphael.bres@etu.univ-tours.fr::fb37054e-68bb-4f5e-a140-35bd27adeba7" providerId="AD" clId="Web-{9F7EC98C-2ECB-432C-8A4E-4451A02ED210}" dt="2024-01-17T07:50:29.385" v="32" actId="14100"/>
          <ac:spMkLst>
            <pc:docMk/>
            <pc:sldMk cId="3392646786" sldId="352"/>
            <ac:spMk id="5" creationId="{64FD41AC-6D79-42B7-8CF1-D478FA3A1F97}"/>
          </ac:spMkLst>
        </pc:spChg>
        <pc:picChg chg="add ord">
          <ac:chgData name="Raphael Bres" userId="S::raphael.bres@etu.univ-tours.fr::fb37054e-68bb-4f5e-a140-35bd27adeba7" providerId="AD" clId="Web-{9F7EC98C-2ECB-432C-8A4E-4451A02ED210}" dt="2024-01-17T07:50:16.697" v="30"/>
          <ac:picMkLst>
            <pc:docMk/>
            <pc:sldMk cId="3392646786" sldId="352"/>
            <ac:picMk id="7" creationId="{1FC911BB-7635-B8A6-F8B4-3361A4B6A9D1}"/>
          </ac:picMkLst>
        </pc:picChg>
        <pc:picChg chg="del">
          <ac:chgData name="Raphael Bres" userId="S::raphael.bres@etu.univ-tours.fr::fb37054e-68bb-4f5e-a140-35bd27adeba7" providerId="AD" clId="Web-{9F7EC98C-2ECB-432C-8A4E-4451A02ED210}" dt="2024-01-17T07:50:12.212" v="28"/>
          <ac:picMkLst>
            <pc:docMk/>
            <pc:sldMk cId="3392646786" sldId="352"/>
            <ac:picMk id="9" creationId="{065A1BA9-A350-4272-ABB8-7AAB03523809}"/>
          </ac:picMkLst>
        </pc:picChg>
      </pc:sldChg>
      <pc:sldChg chg="modSp">
        <pc:chgData name="Raphael Bres" userId="S::raphael.bres@etu.univ-tours.fr::fb37054e-68bb-4f5e-a140-35bd27adeba7" providerId="AD" clId="Web-{9F7EC98C-2ECB-432C-8A4E-4451A02ED210}" dt="2024-01-17T08:21:10.041" v="214" actId="20577"/>
        <pc:sldMkLst>
          <pc:docMk/>
          <pc:sldMk cId="1104893665" sldId="354"/>
        </pc:sldMkLst>
        <pc:spChg chg="mod">
          <ac:chgData name="Raphael Bres" userId="S::raphael.bres@etu.univ-tours.fr::fb37054e-68bb-4f5e-a140-35bd27adeba7" providerId="AD" clId="Web-{9F7EC98C-2ECB-432C-8A4E-4451A02ED210}" dt="2024-01-17T08:21:10.041" v="214" actId="20577"/>
          <ac:spMkLst>
            <pc:docMk/>
            <pc:sldMk cId="1104893665" sldId="354"/>
            <ac:spMk id="4" creationId="{9CFE9EF9-4010-4C28-B13C-CE60B5128FFF}"/>
          </ac:spMkLst>
        </pc:spChg>
        <pc:spChg chg="mod">
          <ac:chgData name="Raphael Bres" userId="S::raphael.bres@etu.univ-tours.fr::fb37054e-68bb-4f5e-a140-35bd27adeba7" providerId="AD" clId="Web-{9F7EC98C-2ECB-432C-8A4E-4451A02ED210}" dt="2024-01-17T08:21:05.025" v="206" actId="20577"/>
          <ac:spMkLst>
            <pc:docMk/>
            <pc:sldMk cId="1104893665" sldId="354"/>
            <ac:spMk id="5" creationId="{22E26A6F-EDF3-4A6C-9557-1EE495397200}"/>
          </ac:spMkLst>
        </pc:spChg>
      </pc:sldChg>
      <pc:sldChg chg="modSp">
        <pc:chgData name="Raphael Bres" userId="S::raphael.bres@etu.univ-tours.fr::fb37054e-68bb-4f5e-a140-35bd27adeba7" providerId="AD" clId="Web-{9F7EC98C-2ECB-432C-8A4E-4451A02ED210}" dt="2024-01-17T09:01:54.947" v="386" actId="20577"/>
        <pc:sldMkLst>
          <pc:docMk/>
          <pc:sldMk cId="1060363168" sldId="355"/>
        </pc:sldMkLst>
        <pc:spChg chg="mod">
          <ac:chgData name="Raphael Bres" userId="S::raphael.bres@etu.univ-tours.fr::fb37054e-68bb-4f5e-a140-35bd27adeba7" providerId="AD" clId="Web-{9F7EC98C-2ECB-432C-8A4E-4451A02ED210}" dt="2024-01-17T08:21:14.791" v="217" actId="20577"/>
          <ac:spMkLst>
            <pc:docMk/>
            <pc:sldMk cId="1060363168" sldId="355"/>
            <ac:spMk id="4" creationId="{9CFE9EF9-4010-4C28-B13C-CE60B5128FFF}"/>
          </ac:spMkLst>
        </pc:spChg>
        <pc:spChg chg="mod">
          <ac:chgData name="Raphael Bres" userId="S::raphael.bres@etu.univ-tours.fr::fb37054e-68bb-4f5e-a140-35bd27adeba7" providerId="AD" clId="Web-{9F7EC98C-2ECB-432C-8A4E-4451A02ED210}" dt="2024-01-17T09:01:54.947" v="386" actId="20577"/>
          <ac:spMkLst>
            <pc:docMk/>
            <pc:sldMk cId="1060363168" sldId="355"/>
            <ac:spMk id="5" creationId="{22E26A6F-EDF3-4A6C-9557-1EE4953972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EE539E96-8572-2A44-87E6-6D95A10062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99B758-85D5-D34E-A934-7AF798DD3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B03E60-58F5-D74A-BD1C-D7974FF3D5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D4791-97AE-0E4F-9C95-CEAA9E9390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871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33B3D-2CAC-EA43-9FCF-0AE2424CDE32}" type="datetimeFigureOut">
              <a:rPr lang="fr-FR" smtClean="0"/>
              <a:t>15/02/2024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41D84-D9D4-B941-81C5-EDDB6B969F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13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10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00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Reprendre animation de l’équation en fonction de l’avancement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92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42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légende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68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1D84-D9D4-B941-81C5-EDDB6B969F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2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15D0532-0EE1-954C-81C6-9E533006E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23D2F5B0-54A2-404C-87AB-2A4F7D521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8891A1-E265-9A41-992B-8BF6C690176F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E33A70-8E86-FF45-AB9A-2F3F10C9137C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4" name="Shape 4880">
            <a:extLst>
              <a:ext uri="{FF2B5EF4-FFF2-40B4-BE49-F238E27FC236}">
                <a16:creationId xmlns:a16="http://schemas.microsoft.com/office/drawing/2014/main" id="{8A5CA413-04C6-C74B-9673-DFA8CD41AA55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9CAAD86-0F51-EA40-84FF-DEABA75D933B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899C93F2-F8B6-D449-9E4F-DFCC6F1184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178257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159563" y="1445246"/>
            <a:ext cx="7776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8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</p:nvPr>
        </p:nvSpPr>
        <p:spPr>
          <a:xfrm>
            <a:off x="2159563" y="2060849"/>
            <a:ext cx="7775839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2000" b="1">
                <a:solidFill>
                  <a:srgbClr val="424A54"/>
                </a:solidFill>
              </a:defRPr>
            </a:lvl1pPr>
            <a:lvl2pPr marL="457200" indent="0" algn="ctr">
              <a:buNone/>
              <a:defRPr sz="2000" b="1">
                <a:solidFill>
                  <a:srgbClr val="424A54"/>
                </a:solidFill>
              </a:defRPr>
            </a:lvl2pPr>
            <a:lvl3pPr marL="914400" indent="0" algn="ctr">
              <a:buNone/>
              <a:defRPr sz="2000" b="1">
                <a:solidFill>
                  <a:srgbClr val="424A54"/>
                </a:solidFill>
              </a:defRPr>
            </a:lvl3pPr>
            <a:lvl4pPr marL="1371600" indent="0" algn="ctr">
              <a:buNone/>
              <a:defRPr sz="2000" b="1">
                <a:solidFill>
                  <a:srgbClr val="424A54"/>
                </a:solidFill>
              </a:defRPr>
            </a:lvl4pPr>
            <a:lvl5pPr marL="1828800" indent="0" algn="ctr">
              <a:buNone/>
              <a:defRPr sz="2000" b="1">
                <a:solidFill>
                  <a:srgbClr val="424A54"/>
                </a:solidFill>
              </a:defRPr>
            </a:lvl5pPr>
          </a:lstStyle>
          <a:p>
            <a:pPr lvl="0"/>
            <a:r>
              <a:rPr lang="fr-FR" dirty="0"/>
              <a:t>Contact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A2437D7-B8D8-324C-90F7-3A0A981A19A3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C2E4CCB-A0F5-C54F-98F5-53DB67BA772B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4" name="Shape 4880">
            <a:extLst>
              <a:ext uri="{FF2B5EF4-FFF2-40B4-BE49-F238E27FC236}">
                <a16:creationId xmlns:a16="http://schemas.microsoft.com/office/drawing/2014/main" id="{0BCFE733-9495-EC47-9083-6A9DF34916BA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A39A344-6979-3B4F-BD18-7060B5F976F3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DB16123F-0024-6243-84D0-668BB7530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2060848"/>
            <a:ext cx="10972800" cy="3168352"/>
          </a:xfrm>
          <a:prstGeom prst="rect">
            <a:avLst/>
          </a:prstGeom>
        </p:spPr>
        <p:txBody>
          <a:bodyPr numCol="2" spcCol="540000"/>
          <a:lstStyle>
            <a:lvl1pPr marL="0" indent="0" algn="l">
              <a:buNone/>
              <a:defRPr lang="fr-FR" sz="1500" smtClean="0">
                <a:solidFill>
                  <a:srgbClr val="424A54"/>
                </a:solidFill>
                <a:effectLst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 err="1"/>
              <a:t>Sum</a:t>
            </a:r>
            <a:r>
              <a:rPr lang="fr-FR" dirty="0"/>
              <a:t> </a:t>
            </a:r>
            <a:r>
              <a:rPr lang="fr-FR" dirty="0" err="1"/>
              <a:t>everum</a:t>
            </a:r>
            <a:r>
              <a:rPr lang="fr-FR" dirty="0"/>
              <a:t> </a:t>
            </a:r>
            <a:r>
              <a:rPr lang="fr-FR" dirty="0" err="1"/>
              <a:t>faccus</a:t>
            </a:r>
            <a:r>
              <a:rPr lang="fr-FR" dirty="0"/>
              <a:t> non </a:t>
            </a:r>
            <a:r>
              <a:rPr lang="fr-FR" dirty="0" err="1"/>
              <a:t>cusdae</a:t>
            </a:r>
            <a:r>
              <a:rPr lang="fr-FR" dirty="0"/>
              <a:t> </a:t>
            </a:r>
            <a:r>
              <a:rPr lang="fr-FR" dirty="0" err="1"/>
              <a:t>vitatis</a:t>
            </a:r>
            <a:r>
              <a:rPr lang="fr-FR" dirty="0"/>
              <a:t> con </a:t>
            </a:r>
            <a:r>
              <a:rPr lang="fr-FR" dirty="0" err="1"/>
              <a:t>pla</a:t>
            </a:r>
            <a:r>
              <a:rPr lang="fr-FR" dirty="0"/>
              <a:t> </a:t>
            </a:r>
            <a:r>
              <a:rPr lang="fr-FR" dirty="0" err="1"/>
              <a:t>ipsanti</a:t>
            </a:r>
            <a:r>
              <a:rPr lang="fr-FR" dirty="0"/>
              <a:t> </a:t>
            </a:r>
            <a:r>
              <a:rPr lang="fr-FR" dirty="0" err="1"/>
              <a:t>volor</a:t>
            </a:r>
            <a:r>
              <a:rPr lang="fr-FR" dirty="0"/>
              <a:t> </a:t>
            </a:r>
            <a:r>
              <a:rPr lang="fr-FR" dirty="0" err="1"/>
              <a:t>maio</a:t>
            </a:r>
            <a:r>
              <a:rPr lang="fr-FR" dirty="0"/>
              <a:t>. Ma </a:t>
            </a:r>
            <a:r>
              <a:rPr lang="fr-FR" dirty="0" err="1"/>
              <a:t>ese</a:t>
            </a:r>
            <a:r>
              <a:rPr lang="fr-FR" dirty="0"/>
              <a:t> </a:t>
            </a:r>
            <a:r>
              <a:rPr lang="fr-FR" dirty="0" err="1"/>
              <a:t>voluptatum</a:t>
            </a:r>
            <a:r>
              <a:rPr lang="fr-FR" dirty="0"/>
              <a:t> </a:t>
            </a:r>
            <a:r>
              <a:rPr lang="fr-FR" dirty="0" err="1"/>
              <a:t>rernatus</a:t>
            </a:r>
            <a:r>
              <a:rPr lang="fr-FR" dirty="0"/>
              <a:t>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dempost</a:t>
            </a:r>
            <a:r>
              <a:rPr lang="fr-FR" dirty="0"/>
              <a:t>, </a:t>
            </a:r>
            <a:r>
              <a:rPr lang="fr-FR" dirty="0" err="1"/>
              <a:t>num</a:t>
            </a:r>
            <a:r>
              <a:rPr lang="fr-FR" dirty="0"/>
              <a:t> </a:t>
            </a:r>
            <a:r>
              <a:rPr lang="fr-FR" dirty="0" err="1"/>
              <a:t>remporibus</a:t>
            </a:r>
            <a:r>
              <a:rPr lang="fr-FR" dirty="0"/>
              <a:t> </a:t>
            </a:r>
            <a:r>
              <a:rPr lang="fr-FR" dirty="0" err="1"/>
              <a:t>alibust</a:t>
            </a:r>
            <a:r>
              <a:rPr lang="fr-FR" dirty="0"/>
              <a:t>, que </a:t>
            </a:r>
            <a:r>
              <a:rPr lang="fr-FR" dirty="0" err="1"/>
              <a:t>necte</a:t>
            </a:r>
            <a:r>
              <a:rPr lang="fr-FR" dirty="0"/>
              <a:t> et, sus di </a:t>
            </a:r>
            <a:r>
              <a:rPr lang="fr-FR" dirty="0" err="1"/>
              <a:t>doleculpa</a:t>
            </a:r>
            <a:r>
              <a:rPr lang="fr-FR" dirty="0"/>
              <a:t> </a:t>
            </a:r>
            <a:r>
              <a:rPr lang="fr-FR" dirty="0" err="1"/>
              <a:t>voluptassum</a:t>
            </a:r>
            <a:r>
              <a:rPr lang="fr-FR" dirty="0"/>
              <a:t> </a:t>
            </a:r>
            <a:r>
              <a:rPr lang="fr-FR" dirty="0" err="1"/>
              <a:t>fugias</a:t>
            </a:r>
            <a:r>
              <a:rPr lang="fr-FR" dirty="0"/>
              <a:t> </a:t>
            </a:r>
            <a:r>
              <a:rPr lang="fr-FR" dirty="0" err="1"/>
              <a:t>coribustiur</a:t>
            </a:r>
            <a:r>
              <a:rPr lang="fr-FR" dirty="0"/>
              <a:t>, con </a:t>
            </a:r>
            <a:r>
              <a:rPr lang="fr-FR" dirty="0" err="1"/>
              <a:t>commolo</a:t>
            </a:r>
            <a:r>
              <a:rPr lang="fr-FR" dirty="0"/>
              <a:t> </a:t>
            </a:r>
            <a:r>
              <a:rPr lang="fr-FR" dirty="0" err="1"/>
              <a:t>rrorporpor</a:t>
            </a:r>
            <a:r>
              <a:rPr lang="fr-FR" dirty="0"/>
              <a:t> </a:t>
            </a:r>
            <a:r>
              <a:rPr lang="fr-FR" dirty="0" err="1"/>
              <a:t>sitendu</a:t>
            </a:r>
            <a:r>
              <a:rPr lang="fr-FR" dirty="0"/>
              <a:t> </a:t>
            </a:r>
            <a:r>
              <a:rPr lang="fr-FR" dirty="0" err="1"/>
              <a:t>cillest</a:t>
            </a:r>
            <a:r>
              <a:rPr lang="fr-FR" dirty="0"/>
              <a:t> </a:t>
            </a:r>
            <a:r>
              <a:rPr lang="fr-FR" dirty="0" err="1"/>
              <a:t>fugitium</a:t>
            </a:r>
            <a:r>
              <a:rPr lang="fr-FR" dirty="0"/>
              <a:t> </a:t>
            </a:r>
            <a:r>
              <a:rPr lang="fr-FR" dirty="0" err="1"/>
              <a:t>cone</a:t>
            </a:r>
            <a:r>
              <a:rPr lang="fr-FR" dirty="0"/>
              <a:t> </a:t>
            </a:r>
            <a:r>
              <a:rPr lang="fr-FR" dirty="0" err="1"/>
              <a:t>nossincipis</a:t>
            </a:r>
            <a:r>
              <a:rPr lang="fr-FR" dirty="0"/>
              <a:t> </a:t>
            </a:r>
            <a:r>
              <a:rPr lang="fr-FR" dirty="0" err="1"/>
              <a:t>reperia</a:t>
            </a:r>
            <a:r>
              <a:rPr lang="fr-FR" dirty="0"/>
              <a:t> pro </a:t>
            </a:r>
            <a:r>
              <a:rPr lang="fr-FR" dirty="0" err="1"/>
              <a:t>idus</a:t>
            </a:r>
            <a:r>
              <a:rPr lang="fr-FR" dirty="0"/>
              <a:t>, </a:t>
            </a:r>
            <a:r>
              <a:rPr lang="fr-FR" dirty="0" err="1"/>
              <a:t>officidem</a:t>
            </a:r>
            <a:r>
              <a:rPr lang="fr-FR" dirty="0"/>
              <a:t> </a:t>
            </a:r>
            <a:r>
              <a:rPr lang="fr-FR" dirty="0" err="1"/>
              <a:t>repudignim</a:t>
            </a:r>
            <a:r>
              <a:rPr lang="fr-FR" dirty="0"/>
              <a:t>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consenimi</a:t>
            </a:r>
            <a:r>
              <a:rPr lang="fr-FR" dirty="0"/>
              <a:t>, </a:t>
            </a:r>
            <a:r>
              <a:rPr lang="fr-FR" dirty="0" err="1"/>
              <a:t>quae</a:t>
            </a:r>
            <a:r>
              <a:rPr lang="fr-FR" dirty="0"/>
              <a:t> </a:t>
            </a:r>
            <a:r>
              <a:rPr lang="fr-FR" dirty="0" err="1"/>
              <a:t>dolorerion</a:t>
            </a:r>
            <a:r>
              <a:rPr lang="fr-FR" dirty="0"/>
              <a:t> </a:t>
            </a:r>
            <a:r>
              <a:rPr lang="fr-FR" dirty="0" err="1"/>
              <a:t>corestio</a:t>
            </a:r>
            <a:r>
              <a:rPr lang="fr-FR" dirty="0"/>
              <a:t> que </a:t>
            </a:r>
            <a:r>
              <a:rPr lang="fr-FR" dirty="0" err="1"/>
              <a:t>vollentur</a:t>
            </a:r>
            <a:r>
              <a:rPr lang="fr-FR" dirty="0"/>
              <a:t> </a:t>
            </a:r>
            <a:r>
              <a:rPr lang="fr-FR" dirty="0" err="1"/>
              <a:t>recae</a:t>
            </a:r>
            <a:r>
              <a:rPr lang="fr-FR" dirty="0"/>
              <a:t> si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quassequiam</a:t>
            </a:r>
            <a:r>
              <a:rPr lang="fr-FR" dirty="0"/>
              <a:t> </a:t>
            </a:r>
            <a:r>
              <a:rPr lang="fr-FR" dirty="0" err="1"/>
              <a:t>consequi</a:t>
            </a:r>
            <a:r>
              <a:rPr lang="fr-FR" dirty="0"/>
              <a:t> di </a:t>
            </a:r>
            <a:r>
              <a:rPr lang="fr-FR" dirty="0" err="1"/>
              <a:t>ulparum</a:t>
            </a:r>
            <a:r>
              <a:rPr lang="fr-FR" dirty="0"/>
              <a:t> </a:t>
            </a:r>
            <a:r>
              <a:rPr lang="fr-FR" dirty="0" err="1"/>
              <a:t>endaesent</a:t>
            </a:r>
            <a:r>
              <a:rPr lang="fr-FR" dirty="0"/>
              <a:t> </a:t>
            </a:r>
            <a:r>
              <a:rPr lang="fr-FR" dirty="0" err="1"/>
              <a:t>pa</a:t>
            </a:r>
            <a:r>
              <a:rPr lang="fr-FR" dirty="0"/>
              <a:t> </a:t>
            </a:r>
            <a:r>
              <a:rPr lang="fr-FR" dirty="0" err="1"/>
              <a:t>cus</a:t>
            </a:r>
            <a:r>
              <a:rPr lang="fr-FR" dirty="0"/>
              <a:t> </a:t>
            </a:r>
            <a:r>
              <a:rPr lang="fr-FR" dirty="0" err="1"/>
              <a:t>magnatem</a:t>
            </a:r>
            <a:r>
              <a:rPr lang="fr-FR" dirty="0"/>
              <a:t> </a:t>
            </a:r>
            <a:r>
              <a:rPr lang="fr-FR" dirty="0" err="1"/>
              <a:t>voloreptatus</a:t>
            </a:r>
            <a:r>
              <a:rPr lang="fr-FR" dirty="0"/>
              <a:t> </a:t>
            </a:r>
            <a:r>
              <a:rPr lang="fr-FR" dirty="0" err="1"/>
              <a:t>dellabo</a:t>
            </a:r>
            <a:r>
              <a:rPr lang="fr-FR" dirty="0"/>
              <a:t> </a:t>
            </a:r>
            <a:r>
              <a:rPr lang="fr-FR" dirty="0" err="1"/>
              <a:t>riatenim</a:t>
            </a:r>
            <a:r>
              <a:rPr lang="fr-FR" dirty="0"/>
              <a:t> </a:t>
            </a:r>
            <a:r>
              <a:rPr lang="fr-FR" dirty="0" err="1"/>
              <a:t>fugitatiat</a:t>
            </a:r>
            <a:r>
              <a:rPr lang="fr-FR" dirty="0"/>
              <a:t> </a:t>
            </a:r>
            <a:r>
              <a:rPr lang="fr-FR" dirty="0" err="1"/>
              <a:t>licti</a:t>
            </a:r>
            <a:r>
              <a:rPr lang="fr-FR" dirty="0"/>
              <a:t> </a:t>
            </a:r>
            <a:r>
              <a:rPr lang="fr-FR" dirty="0" err="1"/>
              <a:t>repe</a:t>
            </a:r>
            <a:r>
              <a:rPr lang="fr-FR" dirty="0"/>
              <a:t> </a:t>
            </a:r>
            <a:r>
              <a:rPr lang="fr-FR" dirty="0" err="1"/>
              <a:t>voloribus</a:t>
            </a:r>
            <a:r>
              <a:rPr lang="fr-FR" dirty="0"/>
              <a:t>, si ut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ommoluptatur</a:t>
            </a:r>
            <a:r>
              <a:rPr lang="fr-FR" dirty="0"/>
              <a:t> </a:t>
            </a:r>
            <a:r>
              <a:rPr lang="fr-FR" dirty="0" err="1"/>
              <a:t>sum</a:t>
            </a:r>
            <a:r>
              <a:rPr lang="fr-FR" dirty="0"/>
              <a:t> </a:t>
            </a:r>
            <a:r>
              <a:rPr lang="fr-FR" dirty="0" err="1"/>
              <a:t>quatem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</a:t>
            </a:r>
            <a:r>
              <a:rPr lang="fr-FR" dirty="0" err="1"/>
              <a:t>pelita</a:t>
            </a:r>
            <a:r>
              <a:rPr lang="fr-FR" dirty="0"/>
              <a:t> si </a:t>
            </a:r>
            <a:r>
              <a:rPr lang="fr-FR" dirty="0" err="1"/>
              <a:t>ditatis</a:t>
            </a:r>
            <a:r>
              <a:rPr lang="fr-FR" dirty="0"/>
              <a:t> </a:t>
            </a:r>
            <a:r>
              <a:rPr lang="fr-FR" dirty="0" err="1"/>
              <a:t>ate</a:t>
            </a:r>
            <a:r>
              <a:rPr lang="fr-FR" dirty="0"/>
              <a:t> </a:t>
            </a:r>
            <a:r>
              <a:rPr lang="fr-FR" dirty="0" err="1"/>
              <a:t>vitatis</a:t>
            </a:r>
            <a:r>
              <a:rPr lang="fr-FR" dirty="0"/>
              <a:t> et </a:t>
            </a:r>
            <a:r>
              <a:rPr lang="fr-FR" dirty="0" err="1"/>
              <a:t>pa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 ut es </a:t>
            </a:r>
            <a:r>
              <a:rPr lang="fr-FR" dirty="0" err="1"/>
              <a:t>minulpa</a:t>
            </a:r>
            <a:r>
              <a:rPr lang="fr-FR" dirty="0"/>
              <a:t> non </a:t>
            </a:r>
            <a:r>
              <a:rPr lang="fr-FR" dirty="0" err="1"/>
              <a:t>paruptiorrum</a:t>
            </a:r>
            <a:r>
              <a:rPr lang="fr-FR" dirty="0"/>
              <a:t> quia </a:t>
            </a:r>
            <a:r>
              <a:rPr lang="fr-FR" dirty="0" err="1"/>
              <a:t>parum</a:t>
            </a:r>
            <a:r>
              <a:rPr lang="fr-FR" dirty="0"/>
              <a:t> </a:t>
            </a:r>
            <a:r>
              <a:rPr lang="fr-FR" dirty="0" err="1"/>
              <a:t>ressime</a:t>
            </a:r>
            <a:r>
              <a:rPr lang="fr-FR" dirty="0"/>
              <a:t> </a:t>
            </a:r>
            <a:r>
              <a:rPr lang="fr-FR" dirty="0" err="1"/>
              <a:t>velique</a:t>
            </a:r>
            <a:r>
              <a:rPr lang="fr-FR" dirty="0"/>
              <a:t> </a:t>
            </a:r>
            <a:r>
              <a:rPr lang="fr-FR" dirty="0" err="1"/>
              <a:t>sequidignis</a:t>
            </a:r>
            <a:r>
              <a:rPr lang="fr-FR" dirty="0"/>
              <a:t> </a:t>
            </a:r>
            <a:r>
              <a:rPr lang="fr-FR" dirty="0" err="1"/>
              <a:t>dolorro</a:t>
            </a:r>
            <a:r>
              <a:rPr lang="fr-FR" dirty="0"/>
              <a:t> </a:t>
            </a:r>
            <a:r>
              <a:rPr lang="fr-FR" dirty="0" err="1"/>
              <a:t>repuda</a:t>
            </a:r>
            <a:r>
              <a:rPr lang="fr-FR" dirty="0"/>
              <a:t> pro to </a:t>
            </a:r>
            <a:r>
              <a:rPr lang="fr-FR" dirty="0" err="1"/>
              <a:t>doluptatia</a:t>
            </a:r>
            <a:r>
              <a:rPr lang="fr-FR" dirty="0"/>
              <a:t> </a:t>
            </a:r>
            <a:r>
              <a:rPr lang="fr-FR" dirty="0" err="1"/>
              <a:t>sequisimusam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 </a:t>
            </a:r>
            <a:r>
              <a:rPr lang="fr-FR" dirty="0" err="1"/>
              <a:t>elluptam</a:t>
            </a:r>
            <a:r>
              <a:rPr lang="fr-FR" dirty="0"/>
              <a:t> sa </a:t>
            </a:r>
            <a:r>
              <a:rPr lang="fr-FR" dirty="0" err="1"/>
              <a:t>debit</a:t>
            </a:r>
            <a:r>
              <a:rPr lang="fr-FR" dirty="0"/>
              <a:t> </a:t>
            </a:r>
            <a:r>
              <a:rPr lang="fr-FR" dirty="0" err="1"/>
              <a:t>intiis</a:t>
            </a:r>
            <a:r>
              <a:rPr lang="fr-FR" dirty="0"/>
              <a:t> </a:t>
            </a:r>
            <a:r>
              <a:rPr lang="fr-FR" dirty="0" err="1"/>
              <a:t>apeliquundis</a:t>
            </a:r>
            <a:r>
              <a:rPr lang="fr-FR" dirty="0"/>
              <a:t> as mos </a:t>
            </a:r>
            <a:r>
              <a:rPr lang="fr-FR" dirty="0" err="1"/>
              <a:t>exerchic</a:t>
            </a:r>
            <a:r>
              <a:rPr lang="fr-FR" dirty="0"/>
              <a:t> to </a:t>
            </a:r>
            <a:r>
              <a:rPr lang="fr-FR" dirty="0" err="1"/>
              <a:t>quibea</a:t>
            </a:r>
            <a:r>
              <a:rPr lang="fr-FR" dirty="0"/>
              <a:t> </a:t>
            </a:r>
            <a:r>
              <a:rPr lang="fr-FR" dirty="0" err="1"/>
              <a:t>quiatium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magnimiliqui</a:t>
            </a:r>
            <a:r>
              <a:rPr lang="fr-FR" dirty="0"/>
              <a:t>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platem</a:t>
            </a:r>
            <a:r>
              <a:rPr lang="fr-FR" dirty="0"/>
              <a:t> qui </a:t>
            </a:r>
            <a:r>
              <a:rPr lang="fr-FR" dirty="0" err="1"/>
              <a:t>omnitaque</a:t>
            </a:r>
            <a:r>
              <a:rPr lang="fr-FR" dirty="0"/>
              <a:t> </a:t>
            </a:r>
            <a:r>
              <a:rPr lang="fr-FR" dirty="0" err="1"/>
              <a:t>resti</a:t>
            </a:r>
            <a:r>
              <a:rPr lang="fr-FR" dirty="0"/>
              <a:t> </a:t>
            </a:r>
            <a:r>
              <a:rPr lang="fr-FR" dirty="0" err="1"/>
              <a:t>num</a:t>
            </a:r>
            <a:r>
              <a:rPr lang="fr-FR" dirty="0"/>
              <a:t> </a:t>
            </a:r>
            <a:r>
              <a:rPr lang="fr-FR" dirty="0" err="1"/>
              <a:t>facerfera</a:t>
            </a:r>
            <a:r>
              <a:rPr lang="fr-FR" dirty="0"/>
              <a:t> </a:t>
            </a:r>
            <a:r>
              <a:rPr lang="fr-FR" dirty="0" err="1"/>
              <a:t>sunti</a:t>
            </a:r>
            <a:r>
              <a:rPr lang="fr-FR" dirty="0"/>
              <a:t> </a:t>
            </a:r>
            <a:r>
              <a:rPr lang="fr-FR" dirty="0" err="1"/>
              <a:t>volum</a:t>
            </a:r>
            <a:r>
              <a:rPr lang="fr-FR" dirty="0"/>
              <a:t> </a:t>
            </a:r>
            <a:r>
              <a:rPr lang="fr-FR" dirty="0" err="1"/>
              <a:t>dolorem</a:t>
            </a:r>
            <a:r>
              <a:rPr lang="fr-FR" dirty="0"/>
              <a:t> </a:t>
            </a:r>
            <a:r>
              <a:rPr lang="fr-FR" dirty="0" err="1"/>
              <a:t>liquo</a:t>
            </a:r>
            <a:r>
              <a:rPr lang="fr-FR" dirty="0"/>
              <a:t> </a:t>
            </a:r>
            <a:r>
              <a:rPr lang="fr-FR" dirty="0" err="1"/>
              <a:t>eum</a:t>
            </a:r>
            <a:r>
              <a:rPr lang="fr-FR" dirty="0"/>
              <a:t> et </a:t>
            </a:r>
            <a:r>
              <a:rPr lang="fr-FR" dirty="0" err="1"/>
              <a:t>aborem</a:t>
            </a:r>
            <a:r>
              <a:rPr lang="fr-FR" dirty="0"/>
              <a:t> </a:t>
            </a:r>
            <a:r>
              <a:rPr lang="fr-FR" dirty="0" err="1"/>
              <a:t>sumet</a:t>
            </a:r>
            <a:r>
              <a:rPr lang="fr-FR" dirty="0"/>
              <a:t> quia </a:t>
            </a:r>
            <a:r>
              <a:rPr lang="fr-FR" dirty="0" err="1"/>
              <a:t>doluptatur</a:t>
            </a:r>
            <a:r>
              <a:rPr lang="fr-FR" dirty="0"/>
              <a:t> mi, id </a:t>
            </a:r>
            <a:r>
              <a:rPr lang="fr-FR" dirty="0" err="1"/>
              <a:t>unt</a:t>
            </a:r>
            <a:r>
              <a:rPr lang="fr-FR" dirty="0"/>
              <a:t> et </a:t>
            </a:r>
            <a:r>
              <a:rPr lang="fr-FR" dirty="0" err="1"/>
              <a:t>ute</a:t>
            </a:r>
            <a:r>
              <a:rPr lang="fr-FR" dirty="0"/>
              <a:t> dit </a:t>
            </a:r>
            <a:r>
              <a:rPr lang="fr-FR" dirty="0" err="1"/>
              <a:t>experae</a:t>
            </a:r>
            <a:r>
              <a:rPr lang="fr-FR" dirty="0"/>
              <a:t> cum </a:t>
            </a:r>
            <a:r>
              <a:rPr lang="fr-FR" dirty="0" err="1"/>
              <a:t>fugia</a:t>
            </a:r>
            <a:r>
              <a:rPr lang="fr-FR" dirty="0"/>
              <a:t> </a:t>
            </a:r>
            <a:r>
              <a:rPr lang="fr-FR" dirty="0" err="1"/>
              <a:t>iumquodisqui</a:t>
            </a:r>
            <a:r>
              <a:rPr lang="fr-FR" dirty="0"/>
              <a:t> </a:t>
            </a:r>
            <a:r>
              <a:rPr lang="fr-FR" dirty="0" err="1"/>
              <a:t>alit</a:t>
            </a:r>
            <a:r>
              <a:rPr lang="fr-FR" dirty="0"/>
              <a:t> </a:t>
            </a:r>
            <a:r>
              <a:rPr lang="fr-FR" dirty="0" err="1"/>
              <a:t>venis</a:t>
            </a:r>
            <a:r>
              <a:rPr lang="fr-FR" dirty="0"/>
              <a:t> </a:t>
            </a:r>
            <a:r>
              <a:rPr lang="fr-FR" dirty="0" err="1"/>
              <a:t>ationsequati</a:t>
            </a:r>
            <a:r>
              <a:rPr lang="fr-FR" dirty="0"/>
              <a:t> </a:t>
            </a:r>
            <a:r>
              <a:rPr lang="fr-FR" dirty="0" err="1"/>
              <a:t>officitis</a:t>
            </a:r>
            <a:r>
              <a:rPr lang="fr-FR" dirty="0"/>
              <a:t> ut </a:t>
            </a:r>
            <a:r>
              <a:rPr lang="fr-FR" dirty="0" err="1"/>
              <a:t>eneceati</a:t>
            </a:r>
            <a:r>
              <a:rPr lang="fr-FR" dirty="0"/>
              <a:t> qui </a:t>
            </a:r>
            <a:r>
              <a:rPr lang="fr-FR" dirty="0" err="1"/>
              <a:t>dest</a:t>
            </a:r>
            <a:r>
              <a:rPr lang="fr-FR" dirty="0"/>
              <a:t>,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600" y="365126"/>
            <a:ext cx="10972800" cy="543595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/>
          </p:nvPr>
        </p:nvSpPr>
        <p:spPr>
          <a:xfrm>
            <a:off x="609600" y="908721"/>
            <a:ext cx="10972800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000" b="1">
                <a:solidFill>
                  <a:srgbClr val="424A5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49CD028-D145-0C42-9481-35F3B904235B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7983B9-638B-B743-927F-E55AB78DDA54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7" name="Shape 4880">
            <a:extLst>
              <a:ext uri="{FF2B5EF4-FFF2-40B4-BE49-F238E27FC236}">
                <a16:creationId xmlns:a16="http://schemas.microsoft.com/office/drawing/2014/main" id="{FC4FF59E-6BFF-2F42-AF7D-2BE8796DF035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AD9047C-CAF4-3D49-8355-5D31DD71F2E0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75A3B3-98CB-0741-B431-EE07EA60A8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239811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e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0">
            <a:extLst>
              <a:ext uri="{FF2B5EF4-FFF2-40B4-BE49-F238E27FC236}">
                <a16:creationId xmlns:a16="http://schemas.microsoft.com/office/drawing/2014/main" id="{9E86A5EC-20E8-D44F-AF15-8AEC060BC1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A9F804-5166-8142-9634-5D7E3F11A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1498604"/>
            <a:ext cx="5139371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CABBE0-88E1-B84C-91DB-39D57E160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761" y="514925"/>
            <a:ext cx="5605369" cy="55264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45A59D"/>
              </a:buClr>
              <a:buSzPct val="80000"/>
              <a:buFont typeface="Wingdings" pitchFamily="2" charset="2"/>
              <a:buChar char="§"/>
              <a:defRPr/>
            </a:lvl1pPr>
            <a:lvl2pPr marL="742950" indent="-285750">
              <a:buClr>
                <a:srgbClr val="45A59D"/>
              </a:buClr>
              <a:buSzPct val="80000"/>
              <a:buFont typeface="Wingdings" pitchFamily="2" charset="2"/>
              <a:buChar char="§"/>
              <a:defRPr/>
            </a:lvl2pPr>
            <a:lvl3pPr marL="1143000" indent="-228600">
              <a:buClr>
                <a:srgbClr val="45A59D"/>
              </a:buClr>
              <a:buSzPct val="80000"/>
              <a:buFont typeface="Wingdings" pitchFamily="2" charset="2"/>
              <a:buChar char="§"/>
              <a:defRPr/>
            </a:lvl3pPr>
            <a:lvl4pPr marL="1600200" indent="-228600">
              <a:buClr>
                <a:srgbClr val="45A59D"/>
              </a:buClr>
              <a:buSzPct val="80000"/>
              <a:buFont typeface="Wingdings" pitchFamily="2" charset="2"/>
              <a:buChar char="§"/>
              <a:defRPr/>
            </a:lvl4pPr>
            <a:lvl5pPr marL="2057400" indent="-228600">
              <a:buClr>
                <a:srgbClr val="45A59D"/>
              </a:buClr>
              <a:buSzPct val="8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4904EC-3F6A-D647-81F1-6D6DAB84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392" y="2777069"/>
            <a:ext cx="5139371" cy="25844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812B03-3F17-1A4E-9FFC-7AC9B5553A98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58E1E2-8F28-EF4E-8FEE-EDAF7F9C54FA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8" name="Shape 4880">
            <a:extLst>
              <a:ext uri="{FF2B5EF4-FFF2-40B4-BE49-F238E27FC236}">
                <a16:creationId xmlns:a16="http://schemas.microsoft.com/office/drawing/2014/main" id="{D378E8F2-0624-3E49-AF47-09B31CAF106E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C5CC901-DD1A-6B4E-9225-B32475BC95E1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9265F587-209E-8441-88F5-14ADBFCF6B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251710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3D578572-C9C4-1B45-A1B9-7C1C5FB79D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D2074-61F0-EF41-B804-FB76C378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87" y="4739680"/>
            <a:ext cx="11462223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53D8247-2A2A-D24D-B691-474156EAB7C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4887" y="548680"/>
            <a:ext cx="11462224" cy="38457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l’icône pour ajouter une image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647747-A5BC-9846-859B-08CB3076D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887" y="5306418"/>
            <a:ext cx="11462223" cy="67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CD686F-E67C-0049-BC07-CBC10AA51E9B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8CC53D2-72AB-F444-B0D6-E639EFB8446B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1" name="Shape 4880">
            <a:extLst>
              <a:ext uri="{FF2B5EF4-FFF2-40B4-BE49-F238E27FC236}">
                <a16:creationId xmlns:a16="http://schemas.microsoft.com/office/drawing/2014/main" id="{6A4B9627-9DAF-D74D-BC08-D64CC33E76A5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2D5E3A6-0F48-9B4C-8AB2-1E9C094B738D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561801F-A72E-0843-A876-EFAC6C2B3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239928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70D971BD-59A7-2144-B898-0703E4BC3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B2811-91F4-2B41-B4A3-F1CE4C781ED2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85B1D1-1FD9-F940-A9F4-C6B3822C55AF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0" name="Shape 4880">
            <a:extLst>
              <a:ext uri="{FF2B5EF4-FFF2-40B4-BE49-F238E27FC236}">
                <a16:creationId xmlns:a16="http://schemas.microsoft.com/office/drawing/2014/main" id="{1631A397-0493-214C-BE66-24D2263B078B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0DC3234-B441-3748-8C8E-1C14A52C94E0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B11BE8E6-20F5-9B42-92D6-6441BF9D03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9356C6-30B1-6249-BD7B-60548AE2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A72F4C-CE85-264D-8756-00E54BD95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44676"/>
            <a:ext cx="10515600" cy="13684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45A59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rgbClr val="45A59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</a:defRPr>
            </a:lvl2pPr>
            <a:lvl3pPr marL="1143000" indent="-228600">
              <a:buClr>
                <a:srgbClr val="45A59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1600200" indent="-228600">
              <a:buClr>
                <a:srgbClr val="45A59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057400" indent="-228600">
              <a:buClr>
                <a:srgbClr val="45A59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5233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054735E8-42FE-474E-A01B-7A232636C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1FFAAB-2D88-4343-B657-4D7E54301F4B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5D55BA-4318-A744-BABF-4D3AC917CC9D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0" name="Shape 4880">
            <a:extLst>
              <a:ext uri="{FF2B5EF4-FFF2-40B4-BE49-F238E27FC236}">
                <a16:creationId xmlns:a16="http://schemas.microsoft.com/office/drawing/2014/main" id="{04CFF14A-9F40-8B41-A0EB-117F61C22577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FD81780-EAF1-BD47-8555-463C76904A2E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4952823E-E6AB-AC42-8C5B-D07522243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8FC63014-70D1-5F4A-805F-7E5ED6435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154" y="1200179"/>
            <a:ext cx="5342151" cy="27432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45A59D"/>
              </a:buClr>
              <a:buFont typeface="Wingdings" pitchFamily="2" charset="2"/>
              <a:buChar char="§"/>
              <a:defRPr sz="1800"/>
            </a:lvl1pPr>
            <a:lvl2pPr marL="742950" indent="-285750">
              <a:buClr>
                <a:srgbClr val="45A59D"/>
              </a:buClr>
              <a:buFont typeface="Wingdings" pitchFamily="2" charset="2"/>
              <a:buChar char="§"/>
              <a:defRPr sz="1800"/>
            </a:lvl2pPr>
            <a:lvl3pPr marL="1143000" indent="-228600">
              <a:buClr>
                <a:srgbClr val="45A59D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rgbClr val="45A59D"/>
              </a:buClr>
              <a:buFont typeface="Wingdings" pitchFamily="2" charset="2"/>
              <a:buChar char="§"/>
              <a:defRPr sz="1800"/>
            </a:lvl4pPr>
            <a:lvl5pPr marL="2057400" indent="-228600">
              <a:buClr>
                <a:srgbClr val="45A59D"/>
              </a:buClr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11E74D3B-AC89-7646-B148-78FCF43D5A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9306" y="1200179"/>
            <a:ext cx="5709245" cy="27432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45A59D"/>
              </a:buClr>
              <a:buFont typeface="Wingdings" pitchFamily="2" charset="2"/>
              <a:buChar char="§"/>
              <a:defRPr sz="1800"/>
            </a:lvl1pPr>
            <a:lvl2pPr marL="742950" indent="-285750">
              <a:buClr>
                <a:srgbClr val="45A59D"/>
              </a:buClr>
              <a:buFont typeface="Wingdings" pitchFamily="2" charset="2"/>
              <a:buChar char="§"/>
              <a:defRPr sz="1800"/>
            </a:lvl2pPr>
            <a:lvl3pPr marL="1143000" indent="-228600">
              <a:buClr>
                <a:srgbClr val="45A59D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rgbClr val="45A59D"/>
              </a:buClr>
              <a:buFont typeface="Wingdings" pitchFamily="2" charset="2"/>
              <a:buChar char="§"/>
              <a:defRPr sz="1800"/>
            </a:lvl4pPr>
            <a:lvl5pPr marL="2057400" indent="-228600">
              <a:buClr>
                <a:srgbClr val="45A59D"/>
              </a:buClr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693B6082-33D1-A04B-8755-B85BA3A8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4" y="365126"/>
            <a:ext cx="11051396" cy="54359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8501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0" y="1749841"/>
            <a:ext cx="5486401" cy="2667397"/>
          </a:xfrm>
          <a:prstGeom prst="rect">
            <a:avLst/>
          </a:prstGeom>
        </p:spPr>
        <p:txBody>
          <a:bodyPr wrap="square" lIns="0" tIns="0" rIns="0" bIns="0" numCol="1" spcCol="1080000">
            <a:spAutoFit/>
          </a:bodyPr>
          <a:lstStyle>
            <a:lvl1pPr marL="0" indent="0" algn="l">
              <a:spcBef>
                <a:spcPts val="2000"/>
              </a:spcBef>
              <a:buNone/>
              <a:defRPr lang="fr-FR" sz="1400" smtClean="0">
                <a:solidFill>
                  <a:srgbClr val="424A54"/>
                </a:solidFill>
                <a:effectLst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 err="1"/>
              <a:t>Sum</a:t>
            </a:r>
            <a:r>
              <a:rPr lang="fr-FR" dirty="0"/>
              <a:t> </a:t>
            </a:r>
            <a:r>
              <a:rPr lang="fr-FR" dirty="0" err="1"/>
              <a:t>everum</a:t>
            </a:r>
            <a:r>
              <a:rPr lang="fr-FR" dirty="0"/>
              <a:t> </a:t>
            </a:r>
            <a:r>
              <a:rPr lang="fr-FR" dirty="0" err="1"/>
              <a:t>faccus</a:t>
            </a:r>
            <a:r>
              <a:rPr lang="fr-FR" dirty="0"/>
              <a:t> non </a:t>
            </a:r>
            <a:r>
              <a:rPr lang="fr-FR" dirty="0" err="1"/>
              <a:t>cusdae</a:t>
            </a:r>
            <a:r>
              <a:rPr lang="fr-FR" dirty="0"/>
              <a:t> </a:t>
            </a:r>
            <a:r>
              <a:rPr lang="fr-FR" dirty="0" err="1"/>
              <a:t>vitatis</a:t>
            </a:r>
            <a:r>
              <a:rPr lang="fr-FR" dirty="0"/>
              <a:t> con </a:t>
            </a:r>
            <a:r>
              <a:rPr lang="fr-FR" dirty="0" err="1"/>
              <a:t>pla</a:t>
            </a:r>
            <a:r>
              <a:rPr lang="fr-FR" dirty="0"/>
              <a:t> </a:t>
            </a:r>
            <a:r>
              <a:rPr lang="fr-FR" dirty="0" err="1"/>
              <a:t>ipsanti</a:t>
            </a:r>
            <a:r>
              <a:rPr lang="fr-FR" dirty="0"/>
              <a:t> </a:t>
            </a:r>
            <a:r>
              <a:rPr lang="fr-FR" dirty="0" err="1"/>
              <a:t>volor</a:t>
            </a:r>
            <a:r>
              <a:rPr lang="fr-FR" dirty="0"/>
              <a:t> </a:t>
            </a:r>
            <a:r>
              <a:rPr lang="fr-FR" dirty="0" err="1"/>
              <a:t>maio</a:t>
            </a:r>
            <a:r>
              <a:rPr lang="fr-FR" dirty="0"/>
              <a:t>. Ma </a:t>
            </a:r>
            <a:r>
              <a:rPr lang="fr-FR" dirty="0" err="1"/>
              <a:t>ese</a:t>
            </a:r>
            <a:r>
              <a:rPr lang="fr-FR" dirty="0"/>
              <a:t> </a:t>
            </a:r>
            <a:r>
              <a:rPr lang="fr-FR" dirty="0" err="1"/>
              <a:t>voluptatum</a:t>
            </a:r>
            <a:r>
              <a:rPr lang="fr-FR" dirty="0"/>
              <a:t> </a:t>
            </a:r>
            <a:r>
              <a:rPr lang="fr-FR" dirty="0" err="1"/>
              <a:t>rernatus</a:t>
            </a:r>
            <a:r>
              <a:rPr lang="fr-FR" dirty="0"/>
              <a:t>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dempost</a:t>
            </a:r>
            <a:r>
              <a:rPr lang="fr-FR" dirty="0"/>
              <a:t>, </a:t>
            </a:r>
            <a:r>
              <a:rPr lang="fr-FR" dirty="0" err="1"/>
              <a:t>num</a:t>
            </a:r>
            <a:r>
              <a:rPr lang="fr-FR" dirty="0"/>
              <a:t> </a:t>
            </a:r>
            <a:r>
              <a:rPr lang="fr-FR" dirty="0" err="1"/>
              <a:t>remporibus</a:t>
            </a:r>
            <a:r>
              <a:rPr lang="fr-FR" dirty="0"/>
              <a:t> </a:t>
            </a:r>
            <a:r>
              <a:rPr lang="fr-FR" dirty="0" err="1"/>
              <a:t>alibust</a:t>
            </a:r>
            <a:r>
              <a:rPr lang="fr-FR" dirty="0"/>
              <a:t>, que </a:t>
            </a:r>
            <a:r>
              <a:rPr lang="fr-FR" dirty="0" err="1"/>
              <a:t>necte</a:t>
            </a:r>
            <a:r>
              <a:rPr lang="fr-FR" dirty="0"/>
              <a:t> et, sus di </a:t>
            </a:r>
            <a:r>
              <a:rPr lang="fr-FR" dirty="0" err="1"/>
              <a:t>doleculpa</a:t>
            </a:r>
            <a:r>
              <a:rPr lang="fr-FR" dirty="0"/>
              <a:t> </a:t>
            </a:r>
            <a:r>
              <a:rPr lang="fr-FR" dirty="0" err="1"/>
              <a:t>voluptassum</a:t>
            </a:r>
            <a:r>
              <a:rPr lang="fr-FR" dirty="0"/>
              <a:t> </a:t>
            </a:r>
            <a:r>
              <a:rPr lang="fr-FR" dirty="0" err="1"/>
              <a:t>fugias</a:t>
            </a:r>
            <a:r>
              <a:rPr lang="fr-FR" dirty="0"/>
              <a:t> </a:t>
            </a:r>
            <a:r>
              <a:rPr lang="fr-FR" dirty="0" err="1"/>
              <a:t>coribustiur</a:t>
            </a:r>
            <a:r>
              <a:rPr lang="fr-FR" dirty="0"/>
              <a:t>.</a:t>
            </a:r>
          </a:p>
          <a:p>
            <a:pPr lvl="0"/>
            <a:r>
              <a:rPr lang="fr-FR" dirty="0"/>
              <a:t>Con </a:t>
            </a:r>
            <a:r>
              <a:rPr lang="fr-FR" dirty="0" err="1"/>
              <a:t>commolo</a:t>
            </a:r>
            <a:r>
              <a:rPr lang="fr-FR" dirty="0"/>
              <a:t> </a:t>
            </a:r>
            <a:r>
              <a:rPr lang="fr-FR" dirty="0" err="1"/>
              <a:t>rrorporpor</a:t>
            </a:r>
            <a:r>
              <a:rPr lang="fr-FR" dirty="0"/>
              <a:t> </a:t>
            </a:r>
            <a:r>
              <a:rPr lang="fr-FR" dirty="0" err="1"/>
              <a:t>sitendu</a:t>
            </a:r>
            <a:r>
              <a:rPr lang="fr-FR" dirty="0"/>
              <a:t> </a:t>
            </a:r>
            <a:r>
              <a:rPr lang="fr-FR" dirty="0" err="1"/>
              <a:t>cillest</a:t>
            </a:r>
            <a:r>
              <a:rPr lang="fr-FR" dirty="0"/>
              <a:t> </a:t>
            </a:r>
            <a:r>
              <a:rPr lang="fr-FR" dirty="0" err="1"/>
              <a:t>fugitium</a:t>
            </a:r>
            <a:r>
              <a:rPr lang="fr-FR" dirty="0"/>
              <a:t> </a:t>
            </a:r>
            <a:r>
              <a:rPr lang="fr-FR" dirty="0" err="1"/>
              <a:t>cone</a:t>
            </a:r>
            <a:r>
              <a:rPr lang="fr-FR" dirty="0"/>
              <a:t> </a:t>
            </a:r>
            <a:r>
              <a:rPr lang="fr-FR" dirty="0" err="1"/>
              <a:t>nossincipis</a:t>
            </a:r>
            <a:r>
              <a:rPr lang="fr-FR" dirty="0"/>
              <a:t> </a:t>
            </a:r>
            <a:r>
              <a:rPr lang="fr-FR" dirty="0" err="1"/>
              <a:t>reperia</a:t>
            </a:r>
            <a:r>
              <a:rPr lang="fr-FR" dirty="0"/>
              <a:t> pro </a:t>
            </a:r>
            <a:r>
              <a:rPr lang="fr-FR" dirty="0" err="1"/>
              <a:t>idus</a:t>
            </a:r>
            <a:r>
              <a:rPr lang="fr-FR" dirty="0"/>
              <a:t>, </a:t>
            </a:r>
            <a:r>
              <a:rPr lang="fr-FR" dirty="0" err="1"/>
              <a:t>officidem</a:t>
            </a:r>
            <a:r>
              <a:rPr lang="fr-FR" dirty="0"/>
              <a:t> </a:t>
            </a:r>
            <a:r>
              <a:rPr lang="fr-FR" dirty="0" err="1"/>
              <a:t>repudignim</a:t>
            </a:r>
            <a:r>
              <a:rPr lang="fr-FR" dirty="0"/>
              <a:t>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consenimi</a:t>
            </a:r>
            <a:r>
              <a:rPr lang="fr-FR" dirty="0"/>
              <a:t>, </a:t>
            </a:r>
            <a:r>
              <a:rPr lang="fr-FR" dirty="0" err="1"/>
              <a:t>quae</a:t>
            </a:r>
            <a:r>
              <a:rPr lang="fr-FR" dirty="0"/>
              <a:t> </a:t>
            </a:r>
            <a:r>
              <a:rPr lang="fr-FR" dirty="0" err="1"/>
              <a:t>dolorerion</a:t>
            </a:r>
            <a:r>
              <a:rPr lang="fr-FR" dirty="0"/>
              <a:t> </a:t>
            </a:r>
            <a:r>
              <a:rPr lang="fr-FR" dirty="0" err="1"/>
              <a:t>corestio</a:t>
            </a:r>
            <a:r>
              <a:rPr lang="fr-FR" dirty="0"/>
              <a:t> que </a:t>
            </a:r>
            <a:r>
              <a:rPr lang="fr-FR" dirty="0" err="1"/>
              <a:t>vollentur</a:t>
            </a:r>
            <a:r>
              <a:rPr lang="fr-FR" dirty="0"/>
              <a:t> </a:t>
            </a:r>
            <a:r>
              <a:rPr lang="fr-FR" dirty="0" err="1"/>
              <a:t>recae</a:t>
            </a:r>
            <a:r>
              <a:rPr lang="fr-FR" dirty="0"/>
              <a:t> si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quassequiam</a:t>
            </a:r>
            <a:r>
              <a:rPr lang="fr-FR" dirty="0"/>
              <a:t> </a:t>
            </a:r>
            <a:r>
              <a:rPr lang="fr-FR" dirty="0" err="1"/>
              <a:t>consequi</a:t>
            </a:r>
            <a:r>
              <a:rPr lang="fr-FR" dirty="0"/>
              <a:t> di.</a:t>
            </a:r>
          </a:p>
          <a:p>
            <a:pPr lvl="0"/>
            <a:r>
              <a:rPr lang="fr-FR" dirty="0" err="1"/>
              <a:t>Quatem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</a:t>
            </a:r>
            <a:r>
              <a:rPr lang="fr-FR" dirty="0" err="1"/>
              <a:t>pelita</a:t>
            </a:r>
            <a:r>
              <a:rPr lang="fr-FR" dirty="0"/>
              <a:t> si </a:t>
            </a:r>
            <a:r>
              <a:rPr lang="fr-FR" dirty="0" err="1"/>
              <a:t>ditatis</a:t>
            </a:r>
            <a:r>
              <a:rPr lang="fr-FR" dirty="0"/>
              <a:t> </a:t>
            </a:r>
            <a:r>
              <a:rPr lang="fr-FR" dirty="0" err="1"/>
              <a:t>ate</a:t>
            </a:r>
            <a:r>
              <a:rPr lang="fr-FR" dirty="0"/>
              <a:t> </a:t>
            </a:r>
            <a:r>
              <a:rPr lang="fr-FR" dirty="0" err="1"/>
              <a:t>vitatis</a:t>
            </a:r>
            <a:r>
              <a:rPr lang="fr-FR" dirty="0"/>
              <a:t> et </a:t>
            </a:r>
            <a:r>
              <a:rPr lang="fr-FR" dirty="0" err="1"/>
              <a:t>pa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 ut es </a:t>
            </a:r>
            <a:r>
              <a:rPr lang="fr-FR" dirty="0" err="1"/>
              <a:t>minulpa</a:t>
            </a:r>
            <a:r>
              <a:rPr lang="fr-FR" dirty="0"/>
              <a:t> non </a:t>
            </a:r>
            <a:r>
              <a:rPr lang="fr-FR" dirty="0" err="1"/>
              <a:t>paruptiorrum</a:t>
            </a:r>
            <a:r>
              <a:rPr lang="fr-FR" dirty="0"/>
              <a:t> quia </a:t>
            </a:r>
            <a:r>
              <a:rPr lang="fr-FR" dirty="0" err="1"/>
              <a:t>parum</a:t>
            </a:r>
            <a:r>
              <a:rPr lang="fr-FR" dirty="0"/>
              <a:t> </a:t>
            </a:r>
            <a:r>
              <a:rPr lang="fr-FR" dirty="0" err="1"/>
              <a:t>ressime</a:t>
            </a:r>
            <a:r>
              <a:rPr lang="fr-FR" dirty="0"/>
              <a:t> </a:t>
            </a:r>
            <a:r>
              <a:rPr lang="fr-FR" dirty="0" err="1"/>
              <a:t>velique</a:t>
            </a:r>
            <a:r>
              <a:rPr lang="fr-FR" dirty="0"/>
              <a:t> </a:t>
            </a:r>
            <a:r>
              <a:rPr lang="fr-FR" dirty="0" err="1"/>
              <a:t>sequidignis</a:t>
            </a:r>
            <a:r>
              <a:rPr lang="fr-FR" dirty="0"/>
              <a:t> </a:t>
            </a:r>
            <a:r>
              <a:rPr lang="fr-FR" dirty="0" err="1"/>
              <a:t>dolorro</a:t>
            </a:r>
            <a:r>
              <a:rPr lang="fr-FR" dirty="0"/>
              <a:t> </a:t>
            </a:r>
            <a:r>
              <a:rPr lang="fr-FR" dirty="0" err="1"/>
              <a:t>repuda</a:t>
            </a:r>
            <a:r>
              <a:rPr lang="fr-FR" dirty="0"/>
              <a:t> pro to </a:t>
            </a:r>
            <a:r>
              <a:rPr lang="fr-FR" dirty="0" err="1"/>
              <a:t>doluptatia</a:t>
            </a:r>
            <a:r>
              <a:rPr lang="fr-FR" dirty="0"/>
              <a:t> </a:t>
            </a:r>
            <a:r>
              <a:rPr lang="fr-FR" dirty="0" err="1"/>
              <a:t>sequisimusam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 </a:t>
            </a:r>
            <a:r>
              <a:rPr lang="fr-FR" dirty="0" err="1"/>
              <a:t>elluptam</a:t>
            </a:r>
            <a:r>
              <a:rPr lang="fr-FR" dirty="0"/>
              <a:t> sa </a:t>
            </a:r>
            <a:r>
              <a:rPr lang="fr-FR" dirty="0" err="1"/>
              <a:t>debit</a:t>
            </a:r>
            <a:r>
              <a:rPr lang="fr-FR" dirty="0"/>
              <a:t> </a:t>
            </a:r>
            <a:r>
              <a:rPr lang="fr-FR" dirty="0" err="1"/>
              <a:t>intiis</a:t>
            </a:r>
            <a:r>
              <a:rPr lang="fr-FR" dirty="0"/>
              <a:t> </a:t>
            </a:r>
            <a:r>
              <a:rPr lang="fr-FR" dirty="0" err="1"/>
              <a:t>apeliquundis</a:t>
            </a:r>
            <a:r>
              <a:rPr lang="fr-FR" dirty="0"/>
              <a:t> as mos.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5997" y="365125"/>
            <a:ext cx="5486403" cy="8617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800" b="1">
                <a:solidFill>
                  <a:srgbClr val="45A59D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2"/>
          </p:nvPr>
        </p:nvSpPr>
        <p:spPr>
          <a:xfrm>
            <a:off x="624418" y="365126"/>
            <a:ext cx="4895519" cy="50069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6095997" y="1224305"/>
            <a:ext cx="55012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>
                <a:solidFill>
                  <a:srgbClr val="424A5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fr-FR" dirty="0"/>
              <a:t>Cliquez </a:t>
            </a:r>
            <a:r>
              <a:rPr lang="fr-FR"/>
              <a:t>pour modifier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77CE5EE-6A45-4F43-9D82-CFAC5A583CBC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D5D99F-13B5-6148-9728-3E264C951F7C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4" name="Shape 4880">
            <a:extLst>
              <a:ext uri="{FF2B5EF4-FFF2-40B4-BE49-F238E27FC236}">
                <a16:creationId xmlns:a16="http://schemas.microsoft.com/office/drawing/2014/main" id="{7C26B515-4321-DA4E-8214-E477AD13AAE7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B60E50E-7BB1-6E45-9C2D-6FAA97361E91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E42AB998-3AFC-8A4B-A499-8E4A63CBBA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CEBB8636-2A7C-EC41-9F9A-CB29024D76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D1BF1C2-B962-D442-BF65-4DCE1312B4FA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6ABD7AB-7221-3643-AC39-E5979DDA2C25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4" name="Shape 4880">
            <a:extLst>
              <a:ext uri="{FF2B5EF4-FFF2-40B4-BE49-F238E27FC236}">
                <a16:creationId xmlns:a16="http://schemas.microsoft.com/office/drawing/2014/main" id="{472F8129-E39D-E041-9DE6-CF514D8B2BDF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8E2F991-881A-074A-AF3B-7A4886701F8B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DAC73FFB-72F3-324C-BC16-B490F7AE08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327787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’image 9">
            <a:extLst>
              <a:ext uri="{FF2B5EF4-FFF2-40B4-BE49-F238E27FC236}">
                <a16:creationId xmlns:a16="http://schemas.microsoft.com/office/drawing/2014/main" id="{9BAB4EF7-6CD3-F047-8059-A5B1F0F367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834192"/>
            <a:ext cx="3877353" cy="252028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e l’image 9">
            <a:extLst>
              <a:ext uri="{FF2B5EF4-FFF2-40B4-BE49-F238E27FC236}">
                <a16:creationId xmlns:a16="http://schemas.microsoft.com/office/drawing/2014/main" id="{ECB11088-B779-804D-9DD2-D575DB395D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54976" y="1834192"/>
            <a:ext cx="3877353" cy="252028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e l’image 9">
            <a:extLst>
              <a:ext uri="{FF2B5EF4-FFF2-40B4-BE49-F238E27FC236}">
                <a16:creationId xmlns:a16="http://schemas.microsoft.com/office/drawing/2014/main" id="{6F14EB61-0CC3-1A40-B2E2-17F843C73C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09950" y="1834192"/>
            <a:ext cx="3877353" cy="252028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73537300-00BC-7C45-9468-B46E58A05D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883" y="6165304"/>
            <a:ext cx="4320116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BDTLN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5A6AD-E74B-D640-8C29-73BB9FAAA8A3}"/>
              </a:ext>
            </a:extLst>
          </p:cNvPr>
          <p:cNvSpPr txBox="1"/>
          <p:nvPr userDrawn="1"/>
        </p:nvSpPr>
        <p:spPr>
          <a:xfrm>
            <a:off x="10999509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E31B48A-9088-AA4E-B783-D25293ED4594}"/>
              </a:ext>
            </a:extLst>
          </p:cNvPr>
          <p:cNvSpPr txBox="1"/>
          <p:nvPr userDrawn="1"/>
        </p:nvSpPr>
        <p:spPr>
          <a:xfrm>
            <a:off x="11353800" y="6165304"/>
            <a:ext cx="838200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BE95CEF7-3B83-8B4D-9762-72773A2E5289}" type="slidenum">
              <a:rPr lang="fr-FR" sz="1200" b="1" smtClean="0">
                <a:solidFill>
                  <a:schemeClr val="bg1"/>
                </a:solidFill>
              </a:rPr>
              <a:pPr algn="ctr"/>
              <a:t>‹#›</a:t>
            </a:fld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5" name="Shape 4880">
            <a:extLst>
              <a:ext uri="{FF2B5EF4-FFF2-40B4-BE49-F238E27FC236}">
                <a16:creationId xmlns:a16="http://schemas.microsoft.com/office/drawing/2014/main" id="{C6D5E2ED-FC93-F046-BD46-AF2B70901A11}"/>
              </a:ext>
            </a:extLst>
          </p:cNvPr>
          <p:cNvSpPr>
            <a:spLocks noChangeAspect="1"/>
          </p:cNvSpPr>
          <p:nvPr userDrawn="1"/>
        </p:nvSpPr>
        <p:spPr>
          <a:xfrm>
            <a:off x="8907714" y="6456763"/>
            <a:ext cx="164617" cy="1097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424A54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4127467-6240-A941-94FC-DA4D1919A56E}"/>
              </a:ext>
            </a:extLst>
          </p:cNvPr>
          <p:cNvSpPr txBox="1"/>
          <p:nvPr userDrawn="1"/>
        </p:nvSpPr>
        <p:spPr>
          <a:xfrm>
            <a:off x="8976320" y="6165304"/>
            <a:ext cx="354291" cy="6926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1200" baseline="0" dirty="0">
                <a:solidFill>
                  <a:srgbClr val="424A54"/>
                </a:solidFill>
              </a:rPr>
              <a:t>| </a:t>
            </a:r>
            <a:endParaRPr lang="fr-FR" sz="1200" dirty="0">
              <a:solidFill>
                <a:srgbClr val="424A54"/>
              </a:solidFill>
            </a:endParaRP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8898CBA2-0CDE-624C-A86D-2FDABB444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618" y="6165304"/>
            <a:ext cx="2495549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Raphaël Bres et al</a:t>
            </a:r>
          </a:p>
        </p:txBody>
      </p:sp>
    </p:spTree>
    <p:extLst>
      <p:ext uri="{BB962C8B-B14F-4D97-AF65-F5344CB8AC3E}">
        <p14:creationId xmlns:p14="http://schemas.microsoft.com/office/powerpoint/2010/main" val="126268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DB1E6E7F-30E7-F84B-B9ED-49130363D74A}"/>
              </a:ext>
            </a:extLst>
          </p:cNvPr>
          <p:cNvSpPr txBox="1">
            <a:spLocks/>
          </p:cNvSpPr>
          <p:nvPr userDrawn="1"/>
        </p:nvSpPr>
        <p:spPr>
          <a:xfrm>
            <a:off x="9264485" y="6165304"/>
            <a:ext cx="1824071" cy="6926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14B74C-C413-FD4F-A2DA-ABC505EDD829}" type="datetime4">
              <a:rPr lang="fr-FR" sz="1200" smtClean="0"/>
              <a:pPr/>
              <a:t>15 février 2024</a:t>
            </a:fld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2652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8" r:id="rId3"/>
    <p:sldLayoutId id="2147483659" r:id="rId4"/>
    <p:sldLayoutId id="2147483660" r:id="rId5"/>
    <p:sldLayoutId id="2147483657" r:id="rId6"/>
    <p:sldLayoutId id="2147483652" r:id="rId7"/>
    <p:sldLayoutId id="2147483654" r:id="rId8"/>
    <p:sldLayoutId id="2147483656" r:id="rId9"/>
    <p:sldLayoutId id="2147483653" r:id="rId10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(null)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4010421" y="4581128"/>
            <a:ext cx="540060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Séminaire BDTLN</a:t>
            </a:r>
            <a:endParaRPr lang="fr-FR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7DDA72-15AE-1342-803F-19CD05120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8037"/>
            <a:ext cx="2212951" cy="79619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D4C891-E2B1-44DC-9FA3-0BD9928B49AB}"/>
              </a:ext>
            </a:extLst>
          </p:cNvPr>
          <p:cNvSpPr txBox="1"/>
          <p:nvPr/>
        </p:nvSpPr>
        <p:spPr>
          <a:xfrm>
            <a:off x="12701" y="4437113"/>
            <a:ext cx="3130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Raphaël Bres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Verónika</a:t>
            </a:r>
            <a:r>
              <a:rPr lang="en-US" dirty="0">
                <a:solidFill>
                  <a:schemeClr val="bg1"/>
                </a:solidFill>
              </a:rPr>
              <a:t> Peralta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Arnaud Le-</a:t>
            </a:r>
            <a:r>
              <a:rPr lang="en-US" dirty="0" err="1">
                <a:solidFill>
                  <a:schemeClr val="bg1"/>
                </a:solidFill>
              </a:rPr>
              <a:t>Guilcher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Thomas </a:t>
            </a:r>
            <a:r>
              <a:rPr lang="en-US" dirty="0" err="1">
                <a:solidFill>
                  <a:schemeClr val="bg1"/>
                </a:solidFill>
              </a:rPr>
              <a:t>Devogele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Ana-Maria </a:t>
            </a:r>
            <a:r>
              <a:rPr lang="en-US" dirty="0" err="1">
                <a:solidFill>
                  <a:schemeClr val="bg1"/>
                </a:solidFill>
              </a:rPr>
              <a:t>Olteanu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Raimond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Cyril de </a:t>
            </a:r>
            <a:r>
              <a:rPr lang="en-US" dirty="0" err="1">
                <a:solidFill>
                  <a:schemeClr val="bg1"/>
                </a:solidFill>
              </a:rPr>
              <a:t>Runz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ACB72-534F-46C2-964B-DB054871F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65" y="8037"/>
            <a:ext cx="3298010" cy="756502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3DC3B4-5963-4074-B800-E11186CE1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70" y="0"/>
            <a:ext cx="2260395" cy="756502"/>
          </a:xfrm>
          <a:prstGeom prst="rect">
            <a:avLst/>
          </a:prstGeom>
        </p:spPr>
      </p:pic>
      <p:pic>
        <p:nvPicPr>
          <p:cNvPr id="7" name="Picture 6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0BD0C33-54B4-4143-9335-ED7822EB0D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8037"/>
            <a:ext cx="2912313" cy="756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8820D-A13F-4CB2-A5C9-184EEBB77E8A}"/>
              </a:ext>
            </a:extLst>
          </p:cNvPr>
          <p:cNvSpPr txBox="1"/>
          <p:nvPr/>
        </p:nvSpPr>
        <p:spPr>
          <a:xfrm>
            <a:off x="12701" y="112067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5A59D"/>
                </a:solidFill>
                <a:latin typeface="Arial" charset="0"/>
                <a:ea typeface="Arial" charset="0"/>
                <a:cs typeface="Arial" charset="0"/>
              </a:rPr>
              <a:t>VGI road network evolution from a user’s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54122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2FF54A-7AE4-4D00-B569-1A4A9B1BA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5035-79D6-45EF-A205-0B56EEA2C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ACE800-4C39-45A4-8A9F-5D724378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 graph to analyze VGI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48CFE8C-3E0B-47CD-8FA8-1CE877024CF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38200" y="1844676"/>
                <a:ext cx="4320116" cy="13684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Attributes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id</a:t>
                </a:r>
              </a:p>
              <a:p>
                <a:pPr lvl="1"/>
                <a:r>
                  <a:rPr lang="en-GB" dirty="0"/>
                  <a:t>version</a:t>
                </a:r>
              </a:p>
              <a:p>
                <a:pPr lvl="1"/>
                <a:r>
                  <a:rPr lang="en-GB" dirty="0"/>
                  <a:t>osmid</a:t>
                </a:r>
              </a:p>
              <a:p>
                <a:pPr lvl="1"/>
                <a:r>
                  <a:rPr lang="en-GB" dirty="0"/>
                  <a:t>osmversion</a:t>
                </a:r>
              </a:p>
              <a:p>
                <a:pPr lvl="1"/>
                <a:r>
                  <a:rPr lang="en-GB" dirty="0"/>
                  <a:t>geom</a:t>
                </a:r>
              </a:p>
              <a:p>
                <a:r>
                  <a:rPr lang="en-GB" dirty="0"/>
                  <a:t>Attributes only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type</a:t>
                </a:r>
              </a:p>
              <a:p>
                <a:pPr lvl="1"/>
                <a:r>
                  <a:rPr lang="en-GB" dirty="0"/>
                  <a:t>fields</a:t>
                </a:r>
              </a:p>
              <a:p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48CFE8C-3E0B-47CD-8FA8-1CE877024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38200" y="1844676"/>
                <a:ext cx="4320116" cy="1368425"/>
              </a:xfrm>
              <a:blipFill>
                <a:blip r:embed="rId2"/>
                <a:stretch>
                  <a:fillRect l="-989" t="-2679" b="-20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BA2204C-28CB-48CB-8114-B5202E715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916832"/>
            <a:ext cx="6569009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2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576CF-2B7A-4595-B060-A72633D5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14D7-4FB6-4BA0-A98F-008D03E34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0A3315-C59C-40C6-9303-67B93ABA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of the multiplex graph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3F18912-2991-4624-9A24-AE1E86DDF6B9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modified</a:t>
                </a:r>
              </a:p>
              <a:p>
                <a:r>
                  <a:rPr lang="en-GB" dirty="0"/>
                  <a:t>All changes on the same object between 2 consecutive snapshots are </a:t>
                </a:r>
                <a:r>
                  <a:rPr lang="en-GB" dirty="0" err="1"/>
                  <a:t>agregated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3F18912-2991-4624-9A24-AE1E86DDF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406" t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bridge&#10;&#10;Description automatically generated">
            <a:extLst>
              <a:ext uri="{FF2B5EF4-FFF2-40B4-BE49-F238E27FC236}">
                <a16:creationId xmlns:a16="http://schemas.microsoft.com/office/drawing/2014/main" id="{DAE89104-7865-4911-9BF2-0562224F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676"/>
            <a:ext cx="6569009" cy="3604572"/>
          </a:xfrm>
          <a:prstGeom prst="rect">
            <a:avLst/>
          </a:prstGeom>
        </p:spPr>
      </p:pic>
      <p:pic>
        <p:nvPicPr>
          <p:cNvPr id="9" name="Picture 8" descr="A diagram of a bridge&#10;&#10;Description automatically generated">
            <a:extLst>
              <a:ext uri="{FF2B5EF4-FFF2-40B4-BE49-F238E27FC236}">
                <a16:creationId xmlns:a16="http://schemas.microsoft.com/office/drawing/2014/main" id="{8E074390-D438-445C-95D4-5AE478796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39" y="1844676"/>
            <a:ext cx="6477561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vélo, Police&#10;&#10;Description générée automatiquement">
            <a:extLst>
              <a:ext uri="{FF2B5EF4-FFF2-40B4-BE49-F238E27FC236}">
                <a16:creationId xmlns:a16="http://schemas.microsoft.com/office/drawing/2014/main" id="{1FC911BB-7635-B8A6-F8B4-3361A4B6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58" y="910049"/>
            <a:ext cx="8945081" cy="5137290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15EF2F3-AE8E-5843-94B4-79A7D9B1D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6F8FA-2B89-9F49-86DD-5542DF6C9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Pipeline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D41AC-6D79-42B7-8CF1-D478FA3A1F97}"/>
              </a:ext>
            </a:extLst>
          </p:cNvPr>
          <p:cNvSpPr/>
          <p:nvPr/>
        </p:nvSpPr>
        <p:spPr>
          <a:xfrm>
            <a:off x="8503476" y="2631051"/>
            <a:ext cx="2064570" cy="971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54033E-4F79-44EF-B5FE-84F90FF79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457CB-B30E-40DE-BCD7-9D921BF5D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FE9EF9-4010-4C28-B13C-CE60B512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Road section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26A6F-EDF3-4A6C-9557-1EE4953972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Exhaustive data evolution analysis on all the area of study centered on each road section (named way) individually</a:t>
            </a:r>
            <a:endParaRPr lang="en-US" dirty="0">
              <a:cs typeface="Arial"/>
            </a:endParaRPr>
          </a:p>
          <a:p>
            <a:endParaRPr lang="fr-FR" dirty="0">
              <a:cs typeface="Arial"/>
            </a:endParaRPr>
          </a:p>
          <a:p>
            <a:r>
              <a:rPr lang="en-US" dirty="0">
                <a:cs typeface="Arial"/>
              </a:rPr>
              <a:t>2 types of indicators: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cs typeface="Arial"/>
              </a:rPr>
              <a:t>Indicators based on a given snapshot</a:t>
            </a:r>
          </a:p>
          <a:p>
            <a:pPr lvl="2"/>
            <a:r>
              <a:rPr lang="en-US" dirty="0">
                <a:cs typeface="Arial"/>
              </a:rPr>
              <a:t>Length of road sections for each semantic class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cs typeface="Arial"/>
              </a:rPr>
              <a:t>Indicators based on the evolution between 2 consecutive snapshots </a:t>
            </a:r>
          </a:p>
          <a:p>
            <a:pPr lvl="2"/>
            <a:r>
              <a:rPr lang="en-US" dirty="0">
                <a:cs typeface="Arial"/>
              </a:rPr>
              <a:t>Length of road sections added to the network</a:t>
            </a:r>
          </a:p>
          <a:p>
            <a:pPr lvl="2"/>
            <a:r>
              <a:rPr lang="en-US" dirty="0">
                <a:cs typeface="Arial"/>
              </a:rPr>
              <a:t>Evolution matrix between the semantic classes</a:t>
            </a:r>
            <a:endParaRPr lang="fr-FR" dirty="0">
              <a:cs typeface="Arial"/>
            </a:endParaRPr>
          </a:p>
          <a:p>
            <a:endParaRPr lang="fr-F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489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54033E-4F79-44EF-B5FE-84F90FF79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457CB-B30E-40DE-BCD7-9D921BF5D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FE9EF9-4010-4C28-B13C-CE60B512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Routes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26A6F-EDF3-4A6C-9557-1EE4953972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cs typeface="Arial"/>
              </a:rPr>
              <a:t>Non exhaustive approach (Bres et al 2023)</a:t>
            </a: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Way centrality indicator: number of routes using one road section</a:t>
            </a:r>
          </a:p>
          <a:p>
            <a:pPr lvl="1">
              <a:buFont typeface="Courier New" pitchFamily="2" charset="2"/>
              <a:buChar char="o"/>
            </a:pPr>
            <a:r>
              <a:rPr lang="en-GB" dirty="0">
                <a:cs typeface="Arial"/>
              </a:rPr>
              <a:t>Goal: find the consequences of a major and/or many minor changes in the cycling network</a:t>
            </a:r>
          </a:p>
          <a:p>
            <a:r>
              <a:rPr lang="en-GB" dirty="0">
                <a:cs typeface="Arial"/>
              </a:rPr>
              <a:t>Percentage of cycling infrastructures used in a given route</a:t>
            </a:r>
          </a:p>
          <a:p>
            <a:pPr lvl="1">
              <a:buFont typeface="Courier New" pitchFamily="2" charset="2"/>
              <a:buChar char="o"/>
            </a:pPr>
            <a:r>
              <a:rPr lang="en-GB" dirty="0">
                <a:cs typeface="Arial"/>
              </a:rPr>
              <a:t>Cycle paths, cycle lanes and shared ways</a:t>
            </a:r>
          </a:p>
          <a:p>
            <a:pPr lvl="1">
              <a:buFont typeface="Courier New" pitchFamily="2" charset="2"/>
              <a:buChar char="o"/>
            </a:pPr>
            <a:r>
              <a:rPr lang="en-GB" dirty="0">
                <a:cs typeface="Arial"/>
              </a:rPr>
              <a:t>Goal: measure the use and the availability of the cycling network</a:t>
            </a:r>
          </a:p>
        </p:txBody>
      </p:sp>
    </p:spTree>
    <p:extLst>
      <p:ext uri="{BB962C8B-B14F-4D97-AF65-F5344CB8AC3E}">
        <p14:creationId xmlns:p14="http://schemas.microsoft.com/office/powerpoint/2010/main" val="106036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56E7-CC74-4636-B33F-778731C8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64904"/>
            <a:ext cx="10515600" cy="1325563"/>
          </a:xfrm>
        </p:spPr>
        <p:txBody>
          <a:bodyPr/>
          <a:lstStyle/>
          <a:p>
            <a:r>
              <a:rPr lang="fr-FR" sz="4400" dirty="0" err="1"/>
              <a:t>Results</a:t>
            </a:r>
            <a:r>
              <a:rPr lang="fr-FR" sz="4400" dirty="0"/>
              <a:t> for the road section </a:t>
            </a:r>
            <a:r>
              <a:rPr lang="fr-FR" sz="4400" dirty="0" err="1"/>
              <a:t>approach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4FB66-3CA4-4C0F-B65C-C94D556E1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4A5BB-9BB6-480B-B658-CA72813C9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134F95-27B0-44D3-B2A3-AFC492373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5A912-B8FE-4C5C-962A-E284F4433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F0D90-491B-4797-B116-9564D5A3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of data: road-</a:t>
            </a:r>
            <a:r>
              <a:rPr lang="en-US" dirty="0"/>
              <a:t>based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7C94-C2BC-4379-A0CE-9F8C9697B662}"/>
              </a:ext>
            </a:extLst>
          </p:cNvPr>
          <p:cNvSpPr txBox="1"/>
          <p:nvPr/>
        </p:nvSpPr>
        <p:spPr>
          <a:xfrm>
            <a:off x="114548" y="3448513"/>
            <a:ext cx="122013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Tables unit: km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68EE4-FA04-40B8-8B4E-6627A43F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076610"/>
            <a:ext cx="9217024" cy="2388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AB25B4-FA40-409B-9165-F15443A4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690929"/>
            <a:ext cx="9217022" cy="23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357B1-C7E0-41BC-A2AA-E10E60526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81906-0AEB-4786-8F03-EBCA962CDD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3CBCB-4F5F-4A9D-B181-C764ADB2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cycling network evolution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3A495-95D1-4CAC-A029-E1E2FF8D2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83" y="954484"/>
            <a:ext cx="7368687" cy="52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2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56E7-CC74-4636-B33F-778731C8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64904"/>
            <a:ext cx="10515600" cy="1325563"/>
          </a:xfrm>
        </p:spPr>
        <p:txBody>
          <a:bodyPr/>
          <a:lstStyle/>
          <a:p>
            <a:r>
              <a:rPr lang="fr-FR" sz="4400" dirty="0" err="1"/>
              <a:t>Results</a:t>
            </a:r>
            <a:r>
              <a:rPr lang="fr-FR" sz="4400" dirty="0"/>
              <a:t> for the routes </a:t>
            </a:r>
            <a:r>
              <a:rPr lang="fr-FR" sz="4400" dirty="0" err="1"/>
              <a:t>approach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4FB66-3CA4-4C0F-B65C-C94D556E1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4A5BB-9BB6-480B-B658-CA72813C9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440674-018F-423E-B037-D3BD53FD2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D932-A180-4025-80C5-00816FC60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DCBDC-CACD-4089-B11C-23B7D9FB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4464" cy="1325563"/>
          </a:xfrm>
        </p:spPr>
        <p:txBody>
          <a:bodyPr/>
          <a:lstStyle/>
          <a:p>
            <a:r>
              <a:rPr lang="en-US"/>
              <a:t>Evolution of data: mean of way centrality indicator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02F13-5AF3-419B-938C-E3B2F51A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39076"/>
            <a:ext cx="10415822" cy="4522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B497A-4CC2-412B-A2A4-D01DF60169EB}"/>
              </a:ext>
            </a:extLst>
          </p:cNvPr>
          <p:cNvSpPr txBox="1"/>
          <p:nvPr/>
        </p:nvSpPr>
        <p:spPr>
          <a:xfrm>
            <a:off x="695400" y="57332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in [1:1000]</a:t>
            </a:r>
          </a:p>
        </p:txBody>
      </p:sp>
    </p:spTree>
    <p:extLst>
      <p:ext uri="{BB962C8B-B14F-4D97-AF65-F5344CB8AC3E}">
        <p14:creationId xmlns:p14="http://schemas.microsoft.com/office/powerpoint/2010/main" val="351291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94FF59-029B-44FC-B064-28A360081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C901A-350F-4102-915A-C01086884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082AD-C836-40DC-A503-0E1DF44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5F34B-CC34-407D-9364-ED89BEDDD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Volunteered Geographical Information (VGI)</a:t>
            </a:r>
          </a:p>
          <a:p>
            <a:pPr lvl="1"/>
            <a:r>
              <a:rPr lang="en-US" dirty="0"/>
              <a:t>Helpful for citizens</a:t>
            </a:r>
          </a:p>
          <a:p>
            <a:pPr lvl="1"/>
            <a:r>
              <a:rPr lang="en-US" dirty="0"/>
              <a:t>Behind many applications in routing</a:t>
            </a:r>
          </a:p>
          <a:p>
            <a:r>
              <a:rPr lang="en-GB" dirty="0"/>
              <a:t>Data quality is uncertain</a:t>
            </a:r>
          </a:p>
          <a:p>
            <a:r>
              <a:rPr lang="en-GB" dirty="0"/>
              <a:t>Road network</a:t>
            </a:r>
          </a:p>
          <a:p>
            <a:pPr lvl="1"/>
            <a:r>
              <a:rPr lang="en-GB" dirty="0"/>
              <a:t>Many users with different needs </a:t>
            </a:r>
          </a:p>
          <a:p>
            <a:pPr lvl="2"/>
            <a:r>
              <a:rPr lang="en-GB" dirty="0"/>
              <a:t>Quickest route</a:t>
            </a:r>
          </a:p>
          <a:p>
            <a:pPr lvl="2"/>
            <a:r>
              <a:rPr lang="en-GB" dirty="0"/>
              <a:t>Safest route</a:t>
            </a:r>
          </a:p>
          <a:p>
            <a:pPr lvl="2"/>
            <a:r>
              <a:rPr lang="en-GB" dirty="0"/>
              <a:t>Most beautiful route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Different information needed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191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D5DB8B-DA70-457B-B773-8B9C83E9B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47588-6665-4BBF-AAEE-2AB2593E89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13A61-7AF7-415F-B83A-12D3D1BB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65126"/>
            <a:ext cx="11496600" cy="1325563"/>
          </a:xfrm>
        </p:spPr>
        <p:txBody>
          <a:bodyPr/>
          <a:lstStyle/>
          <a:p>
            <a:r>
              <a:rPr lang="en-US" sz="3200" dirty="0"/>
              <a:t>Evolution of data: maximum of way centrality indicator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B4DD3-DBFA-4299-BF84-8D2672E843ED}"/>
              </a:ext>
            </a:extLst>
          </p:cNvPr>
          <p:cNvSpPr txBox="1"/>
          <p:nvPr/>
        </p:nvSpPr>
        <p:spPr>
          <a:xfrm>
            <a:off x="695400" y="5733256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Indicator in [1:1000]	       Motor vehicles network 	     Cycle lane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B4624-2584-4621-828C-29BB7460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4" y="1124484"/>
            <a:ext cx="10993052" cy="4608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90A4B-6E54-4118-BAF8-FBEB5975A41A}"/>
              </a:ext>
            </a:extLst>
          </p:cNvPr>
          <p:cNvSpPr/>
          <p:nvPr/>
        </p:nvSpPr>
        <p:spPr>
          <a:xfrm>
            <a:off x="3114876" y="5773906"/>
            <a:ext cx="720080" cy="28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E1489-7701-459F-8173-9E9FDD9F7176}"/>
              </a:ext>
            </a:extLst>
          </p:cNvPr>
          <p:cNvSpPr/>
          <p:nvPr/>
        </p:nvSpPr>
        <p:spPr>
          <a:xfrm>
            <a:off x="6672064" y="5773906"/>
            <a:ext cx="720080" cy="2880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3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D2A6F0-1245-4B5D-81F4-D71DC18BB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940B6-6C7C-49A8-8D3D-749BF791D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BE04D2-E424-493D-82D2-22524C8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centrality indicator around Pont Charles de Gaulle (Blois) in 2020 and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34ADA-F52C-44BC-BAE7-81A81D745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6"/>
          <a:stretch/>
        </p:blipFill>
        <p:spPr>
          <a:xfrm>
            <a:off x="191344" y="1916831"/>
            <a:ext cx="5760640" cy="4079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1D39B1-544F-4606-A83B-87F43EC7FB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6"/>
          <a:stretch/>
        </p:blipFill>
        <p:spPr>
          <a:xfrm>
            <a:off x="6241235" y="1920029"/>
            <a:ext cx="5760640" cy="407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8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5055A-387F-431F-BAA4-2063815FB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2CBF3-F334-433B-936D-585CDF52C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4A34DF-5EEC-431E-86A6-BD30A2CE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and </a:t>
            </a:r>
            <a:r>
              <a:rPr lang="en-US" dirty="0"/>
              <a:t>future</a:t>
            </a:r>
            <a:r>
              <a:rPr lang="fr-FR" dirty="0"/>
              <a:t> </a:t>
            </a:r>
            <a:r>
              <a:rPr lang="en-US" dirty="0"/>
              <a:t>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88C30-B801-4B46-918A-EB823CDA7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Pipeline to analyze VGI evolution based on 2 complementary methods</a:t>
            </a:r>
          </a:p>
          <a:p>
            <a:pPr lvl="1"/>
            <a:r>
              <a:rPr lang="en-US" dirty="0"/>
              <a:t>Usable for any road user!</a:t>
            </a:r>
          </a:p>
          <a:p>
            <a:r>
              <a:rPr lang="en-US" dirty="0"/>
              <a:t>A tool to analyze VGI evolution</a:t>
            </a:r>
          </a:p>
          <a:p>
            <a:r>
              <a:rPr lang="en-US" dirty="0"/>
              <a:t>A state of OSM cycling network in Centre Val-de-Loire between 2014 and 2022</a:t>
            </a:r>
          </a:p>
          <a:p>
            <a:endParaRPr lang="fr-FR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Many results possible with the data evolution method</a:t>
            </a:r>
          </a:p>
          <a:p>
            <a:pPr lvl="1"/>
            <a:r>
              <a:rPr lang="en-US" dirty="0"/>
              <a:t>Upgrade the </a:t>
            </a:r>
            <a:r>
              <a:rPr lang="en-US"/>
              <a:t>route generator</a:t>
            </a:r>
            <a:endParaRPr lang="en-US" dirty="0"/>
          </a:p>
          <a:p>
            <a:pPr lvl="1"/>
            <a:r>
              <a:rPr lang="en-US" dirty="0"/>
              <a:t>Detecting automatically if a change in a route occurred thanks to a creation or update of a specific</a:t>
            </a:r>
            <a:r>
              <a:rPr lang="fr-FR" dirty="0"/>
              <a:t> road section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19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E0044-E96D-41E4-A1FB-2C49713D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103437"/>
            <a:ext cx="10515600" cy="1325563"/>
          </a:xfrm>
        </p:spPr>
        <p:txBody>
          <a:bodyPr/>
          <a:lstStyle/>
          <a:p>
            <a:r>
              <a:rPr lang="en-GB" sz="6000" dirty="0"/>
              <a:t>Thank you!</a:t>
            </a:r>
            <a:br>
              <a:rPr lang="en-GB" sz="6000" dirty="0"/>
            </a:br>
            <a:r>
              <a:rPr lang="en-GB" sz="6000" dirty="0"/>
              <a:t>Any 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1F59A6-550F-4066-AAD0-0633A549F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CA91F9-A135-4721-981B-8C0AA2B31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7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31678-1C95-44F9-8D78-707659AE8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00EF-7581-4847-81B7-8299F6435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5FDF33-C9BA-4631-9DAA-F91A5B7C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F0F1D-BC37-4E1D-85DB-1D3D0080A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Cycling network</a:t>
            </a:r>
          </a:p>
          <a:p>
            <a:pPr lvl="1"/>
            <a:r>
              <a:rPr lang="en-US" dirty="0"/>
              <a:t>Set of every road and track where cyclists are allowed on their bike or pushing their bike</a:t>
            </a:r>
          </a:p>
          <a:p>
            <a:pPr lvl="1"/>
            <a:r>
              <a:rPr lang="en-US" dirty="0"/>
              <a:t>Difficult object to define</a:t>
            </a:r>
          </a:p>
          <a:p>
            <a:r>
              <a:rPr lang="en-GB" dirty="0"/>
              <a:t>Intersection of different networks</a:t>
            </a:r>
          </a:p>
          <a:p>
            <a:pPr lvl="1"/>
            <a:r>
              <a:rPr lang="en-GB" dirty="0"/>
              <a:t>Cycling infrastructures (cycle tracks, cycle lanes, shared ways)</a:t>
            </a:r>
          </a:p>
          <a:p>
            <a:pPr lvl="1"/>
            <a:r>
              <a:rPr lang="en-GB" dirty="0"/>
              <a:t>Motor vehicle infrastructures (road without cycling infrastructures)</a:t>
            </a:r>
          </a:p>
          <a:p>
            <a:pPr lvl="1"/>
            <a:r>
              <a:rPr lang="en-GB" dirty="0"/>
              <a:t>Pedestrian infrastructures (pedestrian ways, steps)</a:t>
            </a:r>
          </a:p>
        </p:txBody>
      </p:sp>
    </p:spTree>
    <p:extLst>
      <p:ext uri="{BB962C8B-B14F-4D97-AF65-F5344CB8AC3E}">
        <p14:creationId xmlns:p14="http://schemas.microsoft.com/office/powerpoint/2010/main" val="283126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98463-A1E9-4D1E-A1B2-D49C5F0F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2FA0B-078E-4D8C-93ED-62297AF24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215C3-9F96-486C-B264-213AE5CF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 and constraints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7B5FF-A206-479C-81AD-E76467A32A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Propose a VGI evolution analysis dedicated to the cycling usage</a:t>
            </a:r>
          </a:p>
          <a:p>
            <a:pPr lvl="1"/>
            <a:r>
              <a:rPr lang="en-US" dirty="0"/>
              <a:t>Firstly, with an exhaustive road section data evolution analysis</a:t>
            </a:r>
          </a:p>
          <a:p>
            <a:pPr lvl="1"/>
            <a:r>
              <a:rPr lang="en-US" dirty="0"/>
              <a:t>Secondly with a non exhaustive route data evolution</a:t>
            </a:r>
          </a:p>
          <a:p>
            <a:r>
              <a:rPr lang="en-US" dirty="0"/>
              <a:t>Propose a graph-based model for VGI evolution analysis</a:t>
            </a:r>
          </a:p>
          <a:p>
            <a:pPr lvl="1"/>
            <a:r>
              <a:rPr lang="en-US" dirty="0"/>
              <a:t>Model for road sections (edges) and intersections (vertices)</a:t>
            </a:r>
          </a:p>
          <a:p>
            <a:r>
              <a:rPr lang="en-GB" dirty="0"/>
              <a:t>Constraint:</a:t>
            </a:r>
          </a:p>
          <a:p>
            <a:pPr lvl="1"/>
            <a:r>
              <a:rPr lang="en-GB" dirty="0"/>
              <a:t>Adapt the graph model to my ideal cycling model (not today’s subject)</a:t>
            </a:r>
          </a:p>
          <a:p>
            <a:r>
              <a:rPr lang="en-GB" dirty="0"/>
              <a:t>Contributions:</a:t>
            </a:r>
          </a:p>
          <a:p>
            <a:pPr lvl="1"/>
            <a:r>
              <a:rPr lang="en-US" dirty="0"/>
              <a:t>Method to analyze VGI evolution with the perspective of a specific user</a:t>
            </a:r>
          </a:p>
          <a:p>
            <a:pPr lvl="1"/>
            <a:r>
              <a:rPr lang="en-US" dirty="0"/>
              <a:t>A graph to analyze VGI evolution</a:t>
            </a:r>
          </a:p>
          <a:p>
            <a:pPr lvl="1"/>
            <a:r>
              <a:rPr lang="en-GB" dirty="0"/>
              <a:t>A state of the cycling network in Centre Val de Loire between 2014 and 2022 accordingly to our proposed method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88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C073A-8972-4E09-9603-298998EF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DDFA78-F89F-49AF-A7AB-66116977E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16F5E4-81C1-894E-BC22-7444CB9225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Related work on OSM data evolution</a:t>
            </a:r>
          </a:p>
          <a:p>
            <a:r>
              <a:rPr lang="en-US" sz="2400" dirty="0"/>
              <a:t>Cycling network definition</a:t>
            </a:r>
          </a:p>
          <a:p>
            <a:r>
              <a:rPr lang="en-US" sz="2400" dirty="0"/>
              <a:t>Graph model for VGI evolution</a:t>
            </a:r>
          </a:p>
          <a:p>
            <a:r>
              <a:rPr lang="en-US" sz="2400" dirty="0"/>
              <a:t>VGI evolution analysis method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 &amp; future work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84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15EF2F3-AE8E-5843-94B4-79A7D9B1D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6F8FA-2B89-9F49-86DD-5542DF6C9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on OSM data evolution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184408-F6F3-495E-9895-257AF60F427B}"/>
              </a:ext>
            </a:extLst>
          </p:cNvPr>
          <p:cNvSpPr/>
          <p:nvPr/>
        </p:nvSpPr>
        <p:spPr>
          <a:xfrm>
            <a:off x="623392" y="2348880"/>
            <a:ext cx="11305256" cy="2952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48794-B50C-41F0-B846-7654BEDD31E0}"/>
              </a:ext>
            </a:extLst>
          </p:cNvPr>
          <p:cNvSpPr txBox="1"/>
          <p:nvPr/>
        </p:nvSpPr>
        <p:spPr>
          <a:xfrm>
            <a:off x="618330" y="41770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2004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1AD5A-839B-4DAD-A739-E7603DAACE59}"/>
              </a:ext>
            </a:extLst>
          </p:cNvPr>
          <p:cNvSpPr txBox="1"/>
          <p:nvPr/>
        </p:nvSpPr>
        <p:spPr>
          <a:xfrm>
            <a:off x="470003" y="460778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OSM creation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57FC9-CE85-4EC9-B72F-59BF8C96B587}"/>
              </a:ext>
            </a:extLst>
          </p:cNvPr>
          <p:cNvSpPr txBox="1"/>
          <p:nvPr/>
        </p:nvSpPr>
        <p:spPr>
          <a:xfrm>
            <a:off x="9117245" y="31106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2023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45871-651C-42FA-B580-49A2086B6433}"/>
              </a:ext>
            </a:extLst>
          </p:cNvPr>
          <p:cNvSpPr txBox="1"/>
          <p:nvPr/>
        </p:nvSpPr>
        <p:spPr>
          <a:xfrm>
            <a:off x="5375919" y="31292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C46DF-13D6-4282-BEFE-C07C1C67291C}"/>
              </a:ext>
            </a:extLst>
          </p:cNvPr>
          <p:cNvSpPr txBox="1"/>
          <p:nvPr/>
        </p:nvSpPr>
        <p:spPr>
          <a:xfrm>
            <a:off x="3431704" y="41770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18609B-8F6B-4055-9040-E505EB88E02F}"/>
              </a:ext>
            </a:extLst>
          </p:cNvPr>
          <p:cNvSpPr txBox="1"/>
          <p:nvPr/>
        </p:nvSpPr>
        <p:spPr>
          <a:xfrm>
            <a:off x="1694139" y="31292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2007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79926-8CEA-4AE7-A089-3CB7C721AF2F}"/>
              </a:ext>
            </a:extLst>
          </p:cNvPr>
          <p:cNvSpPr txBox="1"/>
          <p:nvPr/>
        </p:nvSpPr>
        <p:spPr>
          <a:xfrm>
            <a:off x="3143672" y="4581127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data quality studies</a:t>
            </a:r>
          </a:p>
          <a:p>
            <a:r>
              <a:rPr lang="en-US" dirty="0" err="1"/>
              <a:t>Girres</a:t>
            </a:r>
            <a:r>
              <a:rPr lang="en-US" dirty="0"/>
              <a:t> and </a:t>
            </a:r>
            <a:r>
              <a:rPr lang="en-US" dirty="0" err="1"/>
              <a:t>Touya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B921B-C3D2-425F-9C93-F3807D95FC7E}"/>
              </a:ext>
            </a:extLst>
          </p:cNvPr>
          <p:cNvSpPr txBox="1"/>
          <p:nvPr/>
        </p:nvSpPr>
        <p:spPr>
          <a:xfrm>
            <a:off x="1549371" y="2132989"/>
            <a:ext cx="135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VGI term created by Goodchild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8A419-3126-4FF2-88CA-8BB17E2A5326}"/>
              </a:ext>
            </a:extLst>
          </p:cNvPr>
          <p:cNvSpPr txBox="1"/>
          <p:nvPr/>
        </p:nvSpPr>
        <p:spPr>
          <a:xfrm>
            <a:off x="7351616" y="42023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2FF96-431B-49B4-9360-B39710532382}"/>
              </a:ext>
            </a:extLst>
          </p:cNvPr>
          <p:cNvSpPr txBox="1"/>
          <p:nvPr/>
        </p:nvSpPr>
        <p:spPr>
          <a:xfrm>
            <a:off x="6793554" y="4607785"/>
            <a:ext cx="183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OSHDB format to analyze data</a:t>
            </a:r>
          </a:p>
          <a:p>
            <a:r>
              <a:rPr lang="en-US"/>
              <a:t>Evolution</a:t>
            </a:r>
          </a:p>
          <a:p>
            <a:r>
              <a:rPr lang="en-US"/>
              <a:t>Raiffer et 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1F8D2-1685-4B99-8E45-7ADE7F5FC170}"/>
              </a:ext>
            </a:extLst>
          </p:cNvPr>
          <p:cNvSpPr txBox="1"/>
          <p:nvPr/>
        </p:nvSpPr>
        <p:spPr>
          <a:xfrm>
            <a:off x="8658224" y="2131870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Cycling network data analysis</a:t>
            </a:r>
          </a:p>
          <a:p>
            <a:r>
              <a:rPr lang="en-US"/>
              <a:t>Bres et 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F0CD1-DA17-4508-B4AA-B72D4B3E40CD}"/>
              </a:ext>
            </a:extLst>
          </p:cNvPr>
          <p:cNvSpPr txBox="1"/>
          <p:nvPr/>
        </p:nvSpPr>
        <p:spPr>
          <a:xfrm>
            <a:off x="4854815" y="2131870"/>
            <a:ext cx="190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 OSM data evolution studies</a:t>
            </a:r>
          </a:p>
          <a:p>
            <a:r>
              <a:rPr lang="en-US"/>
              <a:t>Neis et al</a:t>
            </a:r>
          </a:p>
        </p:txBody>
      </p:sp>
    </p:spTree>
    <p:extLst>
      <p:ext uri="{BB962C8B-B14F-4D97-AF65-F5344CB8AC3E}">
        <p14:creationId xmlns:p14="http://schemas.microsoft.com/office/powerpoint/2010/main" val="390426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15EF2F3-AE8E-5843-94B4-79A7D9B1D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6F8FA-2B89-9F49-86DD-5542DF6C9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Pipeline</a:t>
            </a:r>
            <a:endParaRPr lang="fr-FR" dirty="0"/>
          </a:p>
        </p:txBody>
      </p:sp>
      <p:pic>
        <p:nvPicPr>
          <p:cNvPr id="8" name="Image 7" descr="Une image contenant texte, capture d’écran, vélo, Police&#10;&#10;Description générée automatiquement">
            <a:extLst>
              <a:ext uri="{FF2B5EF4-FFF2-40B4-BE49-F238E27FC236}">
                <a16:creationId xmlns:a16="http://schemas.microsoft.com/office/drawing/2014/main" id="{4D81A41C-A144-082B-7CD6-748D485F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58" y="910049"/>
            <a:ext cx="8945081" cy="5137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C7EEF1-686A-0537-000A-FE4EB15B602F}"/>
              </a:ext>
            </a:extLst>
          </p:cNvPr>
          <p:cNvSpPr/>
          <p:nvPr/>
        </p:nvSpPr>
        <p:spPr>
          <a:xfrm>
            <a:off x="4007768" y="4431252"/>
            <a:ext cx="2701370" cy="161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7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B3ACA30-CC27-4C33-943E-46D26A16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443935"/>
            <a:ext cx="4482032" cy="4069575"/>
          </a:xfrm>
          <a:prstGeom prst="rect">
            <a:avLst/>
          </a:prstGeom>
        </p:spPr>
      </p:pic>
      <p:pic>
        <p:nvPicPr>
          <p:cNvPr id="7" name="Picture 2" descr="Les pistes cyclables à Noisy-le-Grand - blog Noisy le Grand">
            <a:extLst>
              <a:ext uri="{FF2B5EF4-FFF2-40B4-BE49-F238E27FC236}">
                <a16:creationId xmlns:a16="http://schemas.microsoft.com/office/drawing/2014/main" id="{77DD6264-6A0F-4DE3-98D7-BAEC48AB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61" y="880756"/>
            <a:ext cx="4582779" cy="45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15EF2F3-AE8E-5843-94B4-79A7D9B1D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6F8FA-2B89-9F49-86DD-5542DF6C9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network : definition (reminder)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4A09D-9B04-488C-8514-7B61BAD10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1437988"/>
            <a:ext cx="6525596" cy="2914250"/>
          </a:xfrm>
          <a:prstGeom prst="rect">
            <a:avLst/>
          </a:prstGeom>
        </p:spPr>
      </p:pic>
      <p:pic>
        <p:nvPicPr>
          <p:cNvPr id="9" name="Picture 4" descr="Double-sens cyclable : Mode d'emploi », un film pédagogique de 8 mn pour  tout comprendre sur les doubles-sens cyclables | Cerema">
            <a:extLst>
              <a:ext uri="{FF2B5EF4-FFF2-40B4-BE49-F238E27FC236}">
                <a16:creationId xmlns:a16="http://schemas.microsoft.com/office/drawing/2014/main" id="{A858D7C3-32A1-4653-8EFB-5866721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19" y="1266591"/>
            <a:ext cx="6424740" cy="42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A818D-0CE4-4A68-AD25-35A8D183B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556" y="1372204"/>
            <a:ext cx="6508859" cy="419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F3AF1-9F92-4BED-8E3E-935EDEEF27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333" y="1690689"/>
            <a:ext cx="6468699" cy="3520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ACA45E-C04A-4DF9-ACD0-7616F3CE6323}"/>
              </a:ext>
            </a:extLst>
          </p:cNvPr>
          <p:cNvSpPr/>
          <p:nvPr/>
        </p:nvSpPr>
        <p:spPr>
          <a:xfrm>
            <a:off x="282920" y="2456851"/>
            <a:ext cx="5179547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F03FE-C802-4415-A34C-04E6611A44AD}"/>
              </a:ext>
            </a:extLst>
          </p:cNvPr>
          <p:cNvSpPr/>
          <p:nvPr/>
        </p:nvSpPr>
        <p:spPr>
          <a:xfrm>
            <a:off x="282919" y="2854100"/>
            <a:ext cx="5179547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DAB20-05D9-4CA4-A36F-FFA2B66D2EBC}"/>
              </a:ext>
            </a:extLst>
          </p:cNvPr>
          <p:cNvSpPr/>
          <p:nvPr/>
        </p:nvSpPr>
        <p:spPr>
          <a:xfrm>
            <a:off x="282917" y="3270696"/>
            <a:ext cx="5179547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6953D-E853-4B8B-B77E-7DA7A9CA8014}"/>
              </a:ext>
            </a:extLst>
          </p:cNvPr>
          <p:cNvSpPr/>
          <p:nvPr/>
        </p:nvSpPr>
        <p:spPr>
          <a:xfrm>
            <a:off x="282918" y="3780173"/>
            <a:ext cx="5179547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6F316-8050-4CF4-BF39-29421B1C26FB}"/>
              </a:ext>
            </a:extLst>
          </p:cNvPr>
          <p:cNvSpPr/>
          <p:nvPr/>
        </p:nvSpPr>
        <p:spPr>
          <a:xfrm>
            <a:off x="282918" y="4242981"/>
            <a:ext cx="5179547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F3A9D1-3243-46F8-B8BB-872D4BD46424}"/>
                  </a:ext>
                </a:extLst>
              </p:cNvPr>
              <p:cNvSpPr txBox="1"/>
              <p:nvPr/>
            </p:nvSpPr>
            <p:spPr>
              <a:xfrm>
                <a:off x="695400" y="5463535"/>
                <a:ext cx="91481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4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4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4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4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fr-F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fr-FR" sz="4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40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∪(</m:t>
                      </m:r>
                      <m:sSub>
                        <m:sSubPr>
                          <m:ctrlPr>
                            <a:rPr lang="fr-FR" sz="4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4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fr-FR" sz="4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\ </m:t>
                      </m:r>
                      <m:d>
                        <m:dPr>
                          <m:ctrlPr>
                            <a:rPr lang="fr-FR" sz="4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sub>
                          </m:sSub>
                          <m:r>
                            <a:rPr lang="fr-FR" sz="4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4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𝐻𝑊</m:t>
                              </m:r>
                            </m:sub>
                          </m:sSub>
                        </m:e>
                      </m:d>
                      <m:r>
                        <a:rPr lang="fr-F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F3A9D1-3243-46F8-B8BB-872D4BD46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463535"/>
                <a:ext cx="9148192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AA8CD6B-F54C-480A-97B1-9C1083D0BB8D}"/>
              </a:ext>
            </a:extLst>
          </p:cNvPr>
          <p:cNvSpPr/>
          <p:nvPr/>
        </p:nvSpPr>
        <p:spPr>
          <a:xfrm>
            <a:off x="4871864" y="5569148"/>
            <a:ext cx="4824536" cy="50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6CD85-F585-45AC-BCB6-934C115E7A30}"/>
              </a:ext>
            </a:extLst>
          </p:cNvPr>
          <p:cNvSpPr/>
          <p:nvPr/>
        </p:nvSpPr>
        <p:spPr>
          <a:xfrm>
            <a:off x="3569029" y="5575061"/>
            <a:ext cx="6120680" cy="50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9B22E-079F-4826-AA05-8B900D5D4B8D}"/>
              </a:ext>
            </a:extLst>
          </p:cNvPr>
          <p:cNvSpPr/>
          <p:nvPr/>
        </p:nvSpPr>
        <p:spPr>
          <a:xfrm>
            <a:off x="2279576" y="5600903"/>
            <a:ext cx="7287345" cy="50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vélo, Police&#10;&#10;Description générée automatiquement">
            <a:extLst>
              <a:ext uri="{FF2B5EF4-FFF2-40B4-BE49-F238E27FC236}">
                <a16:creationId xmlns:a16="http://schemas.microsoft.com/office/drawing/2014/main" id="{4F071F78-5351-108D-23F2-7AF17558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58" y="910049"/>
            <a:ext cx="8945081" cy="5137290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15EF2F3-AE8E-5843-94B4-79A7D9B1D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6F8FA-2B89-9F49-86DD-5542DF6C9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16B1BF-053D-1F4F-9A15-3CF63A41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Pipeline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D41AC-6D79-42B7-8CF1-D478FA3A1F97}"/>
              </a:ext>
            </a:extLst>
          </p:cNvPr>
          <p:cNvSpPr/>
          <p:nvPr/>
        </p:nvSpPr>
        <p:spPr>
          <a:xfrm>
            <a:off x="4648289" y="2664295"/>
            <a:ext cx="2049807" cy="941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791417"/>
      </p:ext>
    </p:extLst>
  </p:cSld>
  <p:clrMapOvr>
    <a:masterClrMapping/>
  </p:clrMapOvr>
</p:sld>
</file>

<file path=ppt/theme/theme1.xml><?xml version="1.0" encoding="utf-8"?>
<a:theme xmlns:a="http://schemas.openxmlformats.org/drawingml/2006/main" name="couver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7f8ba5e-3607-4c7e-b530-60a043593e41">
      <Terms xmlns="http://schemas.microsoft.com/office/infopath/2007/PartnerControls"/>
    </lcf76f155ced4ddcb4097134ff3c332f>
    <TaxCatchAll xmlns="b2ca37c5-9ec4-4992-9fe8-4295d9968eb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9BCA4FFA739A4F9345B4B78A48539A" ma:contentTypeVersion="12" ma:contentTypeDescription="Crée un document." ma:contentTypeScope="" ma:versionID="9678ee7279c24bdd4844608300be84b2">
  <xsd:schema xmlns:xsd="http://www.w3.org/2001/XMLSchema" xmlns:xs="http://www.w3.org/2001/XMLSchema" xmlns:p="http://schemas.microsoft.com/office/2006/metadata/properties" xmlns:ns2="e7f8ba5e-3607-4c7e-b530-60a043593e41" xmlns:ns3="b2ca37c5-9ec4-4992-9fe8-4295d9968ebd" targetNamespace="http://schemas.microsoft.com/office/2006/metadata/properties" ma:root="true" ma:fieldsID="f04bc0d40058b3614568697cd8f60a1b" ns2:_="" ns3:_="">
    <xsd:import namespace="e7f8ba5e-3607-4c7e-b530-60a043593e41"/>
    <xsd:import namespace="b2ca37c5-9ec4-4992-9fe8-4295d9968e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8ba5e-3607-4c7e-b530-60a043593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2fee1a98-43a5-414c-ba74-85edd82ad2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ca37c5-9ec4-4992-9fe8-4295d9968ebd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b70b0b5e-db4c-4af6-a0df-5623a21bf2ad}" ma:internalName="TaxCatchAll" ma:showField="CatchAllData" ma:web="b2ca37c5-9ec4-4992-9fe8-4295d9968e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F935FE-39BA-48F0-8545-F2F079237C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C818F7-E0F7-489C-BABC-B2D2B07F4170}">
  <ds:schemaRefs>
    <ds:schemaRef ds:uri="http://schemas.microsoft.com/office/2006/metadata/properties"/>
    <ds:schemaRef ds:uri="http://schemas.microsoft.com/office/infopath/2007/PartnerControls"/>
    <ds:schemaRef ds:uri="e7f8ba5e-3607-4c7e-b530-60a043593e41"/>
    <ds:schemaRef ds:uri="b2ca37c5-9ec4-4992-9fe8-4295d9968ebd"/>
  </ds:schemaRefs>
</ds:datastoreItem>
</file>

<file path=customXml/itemProps3.xml><?xml version="1.0" encoding="utf-8"?>
<ds:datastoreItem xmlns:ds="http://schemas.openxmlformats.org/officeDocument/2006/customXml" ds:itemID="{14EAFDFA-703B-4E99-9AAB-DD6D989AD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8ba5e-3607-4c7e-b530-60a043593e41"/>
    <ds:schemaRef ds:uri="b2ca37c5-9ec4-4992-9fe8-4295d9968e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9015</TotalTime>
  <Words>706</Words>
  <Application>Microsoft Office PowerPoint</Application>
  <PresentationFormat>Widescreen</PresentationFormat>
  <Paragraphs>127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Lato</vt:lpstr>
      <vt:lpstr>Wingdings</vt:lpstr>
      <vt:lpstr>couverture</vt:lpstr>
      <vt:lpstr>PowerPoint Presentation</vt:lpstr>
      <vt:lpstr>Context</vt:lpstr>
      <vt:lpstr>Context</vt:lpstr>
      <vt:lpstr>Objectives and constraints </vt:lpstr>
      <vt:lpstr>Overview</vt:lpstr>
      <vt:lpstr>Related work on OSM data evolution</vt:lpstr>
      <vt:lpstr>Pipeline</vt:lpstr>
      <vt:lpstr>Cycling network : definition (reminder)</vt:lpstr>
      <vt:lpstr>Pipeline</vt:lpstr>
      <vt:lpstr>Multiplex graph to analyze VGI evolution</vt:lpstr>
      <vt:lpstr>Evolution of the multiplex graph</vt:lpstr>
      <vt:lpstr>Pipeline</vt:lpstr>
      <vt:lpstr>Road section approach</vt:lpstr>
      <vt:lpstr>Routes approach</vt:lpstr>
      <vt:lpstr>Results for the road section approach</vt:lpstr>
      <vt:lpstr>Evolution of data: road-based approach</vt:lpstr>
      <vt:lpstr>Examples of cycling network evolution</vt:lpstr>
      <vt:lpstr>Results for the routes approach</vt:lpstr>
      <vt:lpstr>Evolution of data: mean of way centrality indicator</vt:lpstr>
      <vt:lpstr>Evolution of data: maximum of way centrality indicator</vt:lpstr>
      <vt:lpstr>Way centrality indicator around Pont Charles de Gaulle (Blois) in 2020 and 2021</vt:lpstr>
      <vt:lpstr>Conclusion and future work</vt:lpstr>
      <vt:lpstr>Thank you! Any questions?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Parrot</dc:creator>
  <cp:lastModifiedBy>Raphael</cp:lastModifiedBy>
  <cp:revision>516</cp:revision>
  <cp:lastPrinted>2018-01-18T13:09:23Z</cp:lastPrinted>
  <dcterms:created xsi:type="dcterms:W3CDTF">2017-12-15T09:55:52Z</dcterms:created>
  <dcterms:modified xsi:type="dcterms:W3CDTF">2024-02-15T09:12:17Z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0x010100819BCA4FFA739A4F9345B4B78A48539A</vt:lpwstr>
  </property>
  <property fmtid="{D5CDD505-2E9C-101B-9397-08002B2CF9AE}" pid="3" name="MediaServiceImageTags">
    <vt:lpwstr/>
  </property>
</Properties>
</file>